
<file path=[Content_Types].xml><?xml version="1.0" encoding="utf-8"?>
<Types xmlns="http://schemas.openxmlformats.org/package/2006/content-types">
  <Default Extension="png" ContentType="image/png"/>
  <Default Extension="webp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6"/>
  </p:notesMasterIdLst>
  <p:sldIdLst>
    <p:sldId id="256" r:id="rId2"/>
    <p:sldId id="258" r:id="rId3"/>
    <p:sldId id="265" r:id="rId4"/>
    <p:sldId id="266" r:id="rId5"/>
    <p:sldId id="263" r:id="rId6"/>
    <p:sldId id="285" r:id="rId7"/>
    <p:sldId id="284" r:id="rId8"/>
    <p:sldId id="286" r:id="rId9"/>
    <p:sldId id="282" r:id="rId10"/>
    <p:sldId id="288" r:id="rId11"/>
    <p:sldId id="283" r:id="rId12"/>
    <p:sldId id="287" r:id="rId13"/>
    <p:sldId id="289" r:id="rId14"/>
    <p:sldId id="290" r:id="rId15"/>
    <p:sldId id="291" r:id="rId16"/>
    <p:sldId id="292" r:id="rId17"/>
    <p:sldId id="293" r:id="rId18"/>
    <p:sldId id="294" r:id="rId19"/>
    <p:sldId id="269" r:id="rId20"/>
    <p:sldId id="295" r:id="rId21"/>
    <p:sldId id="296" r:id="rId22"/>
    <p:sldId id="274" r:id="rId23"/>
    <p:sldId id="297" r:id="rId24"/>
    <p:sldId id="280" r:id="rId25"/>
  </p:sldIdLst>
  <p:sldSz cx="12192000" cy="6858000"/>
  <p:notesSz cx="6858000" cy="9144000"/>
  <p:embeddedFontLst>
    <p:embeddedFont>
      <p:font typeface="微软雅黑" panose="020B0503020204020204" pitchFamily="34" charset="-122"/>
      <p:regular r:id="rId27"/>
      <p:bold r:id="rId28"/>
    </p:embeddedFont>
    <p:embeddedFont>
      <p:font typeface="等线" panose="02010600030101010101" pitchFamily="2" charset="-122"/>
      <p:regular r:id="rId29"/>
      <p:bold r:id="rId30"/>
    </p:embeddedFont>
    <p:embeddedFont>
      <p:font typeface="Impact" panose="020B0806030902050204" pitchFamily="34" charset="0"/>
      <p:regular r:id="rId31"/>
    </p:embeddedFont>
    <p:embeddedFont>
      <p:font typeface="Calibri" panose="020F0502020204030204" pitchFamily="34" charset="0"/>
      <p:regular r:id="rId32"/>
      <p:bold r:id="rId33"/>
      <p:italic r:id="rId34"/>
      <p:boldItalic r:id="rId35"/>
    </p:embeddedFont>
    <p:embeddedFont>
      <p:font typeface="等线 Light" panose="02010600030101010101" pitchFamily="2" charset="-122"/>
      <p:regular r:id="rId36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0" id="{44993D4E-2C5C-4A0D-A78E-8BF609C8B930}">
          <p14:sldIdLst>
            <p14:sldId id="256"/>
          </p14:sldIdLst>
        </p14:section>
        <p14:section name="1" id="{C1B4AC8A-074D-48E4-BDC2-FC5A01555D9E}">
          <p14:sldIdLst>
            <p14:sldId id="258"/>
            <p14:sldId id="265"/>
            <p14:sldId id="266"/>
          </p14:sldIdLst>
        </p14:section>
        <p14:section name="2" id="{E4A5B7D2-EBF8-4CE1-91BD-DBFBAA1318EE}">
          <p14:sldIdLst>
            <p14:sldId id="263"/>
            <p14:sldId id="285"/>
            <p14:sldId id="284"/>
            <p14:sldId id="286"/>
            <p14:sldId id="282"/>
            <p14:sldId id="288"/>
            <p14:sldId id="283"/>
            <p14:sldId id="287"/>
            <p14:sldId id="289"/>
            <p14:sldId id="290"/>
            <p14:sldId id="291"/>
            <p14:sldId id="292"/>
            <p14:sldId id="293"/>
            <p14:sldId id="294"/>
          </p14:sldIdLst>
        </p14:section>
        <p14:section name="3" id="{67CF5D86-5C49-4C4F-85A7-0A64C7E4046A}">
          <p14:sldIdLst>
            <p14:sldId id="269"/>
            <p14:sldId id="295"/>
            <p14:sldId id="296"/>
          </p14:sldIdLst>
        </p14:section>
        <p14:section name="4" id="{DC800A30-C6E4-482A-A197-E802D1D0574B}">
          <p14:sldIdLst>
            <p14:sldId id="274"/>
            <p14:sldId id="297"/>
          </p14:sldIdLst>
        </p14:section>
        <p14:section name="5" id="{7DC5B2A4-C41E-4BA1-B00D-B0C53290D72F}">
          <p14:sldIdLst>
            <p14:sldId id="28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Rg st="1" end="25"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8577"/>
    <a:srgbClr val="E7CE39"/>
    <a:srgbClr val="34BA89"/>
    <a:srgbClr val="F47264"/>
    <a:srgbClr val="FF6353"/>
    <a:srgbClr val="00C0CB"/>
    <a:srgbClr val="D1B719"/>
    <a:srgbClr val="F8F689"/>
    <a:srgbClr val="2C9C74"/>
    <a:srgbClr val="00939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126" d="100"/>
          <a:sy n="126" d="100"/>
        </p:scale>
        <p:origin x="331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42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userId="b1553445be28083e" providerId="LiveId" clId="{83275D39-7A29-49D3-8A0F-0B2461E17039}"/>
    <pc:docChg chg="undo custSel modSld">
      <pc:chgData name="" userId="b1553445be28083e" providerId="LiveId" clId="{83275D39-7A29-49D3-8A0F-0B2461E17039}" dt="2021-05-17T10:45:07.889" v="403" actId="20577"/>
      <pc:docMkLst>
        <pc:docMk/>
      </pc:docMkLst>
      <pc:sldChg chg="delSp modSp">
        <pc:chgData name="" userId="b1553445be28083e" providerId="LiveId" clId="{83275D39-7A29-49D3-8A0F-0B2461E17039}" dt="2021-05-17T10:28:05.343" v="197" actId="478"/>
        <pc:sldMkLst>
          <pc:docMk/>
          <pc:sldMk cId="3659575446" sldId="269"/>
        </pc:sldMkLst>
        <pc:spChg chg="mod">
          <ac:chgData name="" userId="b1553445be28083e" providerId="LiveId" clId="{83275D39-7A29-49D3-8A0F-0B2461E17039}" dt="2021-05-17T10:27:59.904" v="196" actId="255"/>
          <ac:spMkLst>
            <pc:docMk/>
            <pc:sldMk cId="3659575446" sldId="269"/>
            <ac:spMk id="7" creationId="{00000000-0000-0000-0000-000000000000}"/>
          </ac:spMkLst>
        </pc:spChg>
        <pc:spChg chg="del">
          <ac:chgData name="" userId="b1553445be28083e" providerId="LiveId" clId="{83275D39-7A29-49D3-8A0F-0B2461E17039}" dt="2021-05-17T10:28:05.343" v="197" actId="478"/>
          <ac:spMkLst>
            <pc:docMk/>
            <pc:sldMk cId="3659575446" sldId="269"/>
            <ac:spMk id="8" creationId="{00000000-0000-0000-0000-000000000000}"/>
          </ac:spMkLst>
        </pc:spChg>
      </pc:sldChg>
      <pc:sldChg chg="delSp modSp">
        <pc:chgData name="" userId="b1553445be28083e" providerId="LiveId" clId="{83275D39-7A29-49D3-8A0F-0B2461E17039}" dt="2021-05-17T10:38:03.516" v="317" actId="478"/>
        <pc:sldMkLst>
          <pc:docMk/>
          <pc:sldMk cId="670768261" sldId="274"/>
        </pc:sldMkLst>
        <pc:spChg chg="mod">
          <ac:chgData name="" userId="b1553445be28083e" providerId="LiveId" clId="{83275D39-7A29-49D3-8A0F-0B2461E17039}" dt="2021-05-17T10:37:59.607" v="316" actId="1076"/>
          <ac:spMkLst>
            <pc:docMk/>
            <pc:sldMk cId="670768261" sldId="274"/>
            <ac:spMk id="7" creationId="{00000000-0000-0000-0000-000000000000}"/>
          </ac:spMkLst>
        </pc:spChg>
        <pc:spChg chg="del">
          <ac:chgData name="" userId="b1553445be28083e" providerId="LiveId" clId="{83275D39-7A29-49D3-8A0F-0B2461E17039}" dt="2021-05-17T10:38:03.516" v="317" actId="478"/>
          <ac:spMkLst>
            <pc:docMk/>
            <pc:sldMk cId="670768261" sldId="274"/>
            <ac:spMk id="8" creationId="{00000000-0000-0000-0000-000000000000}"/>
          </ac:spMkLst>
        </pc:spChg>
      </pc:sldChg>
      <pc:sldChg chg="modSp">
        <pc:chgData name="" userId="b1553445be28083e" providerId="LiveId" clId="{83275D39-7A29-49D3-8A0F-0B2461E17039}" dt="2021-05-17T10:40:49.787" v="319" actId="255"/>
        <pc:sldMkLst>
          <pc:docMk/>
          <pc:sldMk cId="2320405865" sldId="280"/>
        </pc:sldMkLst>
        <pc:spChg chg="mod">
          <ac:chgData name="" userId="b1553445be28083e" providerId="LiveId" clId="{83275D39-7A29-49D3-8A0F-0B2461E17039}" dt="2021-05-17T10:40:49.787" v="319" actId="255"/>
          <ac:spMkLst>
            <pc:docMk/>
            <pc:sldMk cId="2320405865" sldId="280"/>
            <ac:spMk id="10" creationId="{00000000-0000-0000-0000-000000000000}"/>
          </ac:spMkLst>
        </pc:spChg>
      </pc:sldChg>
      <pc:sldChg chg="modSp">
        <pc:chgData name="" userId="b1553445be28083e" providerId="LiveId" clId="{83275D39-7A29-49D3-8A0F-0B2461E17039}" dt="2021-05-17T10:22:55.483" v="160" actId="20577"/>
        <pc:sldMkLst>
          <pc:docMk/>
          <pc:sldMk cId="2271558443" sldId="292"/>
        </pc:sldMkLst>
        <pc:spChg chg="mod">
          <ac:chgData name="" userId="b1553445be28083e" providerId="LiveId" clId="{83275D39-7A29-49D3-8A0F-0B2461E17039}" dt="2021-05-17T10:22:55.483" v="160" actId="20577"/>
          <ac:spMkLst>
            <pc:docMk/>
            <pc:sldMk cId="2271558443" sldId="292"/>
            <ac:spMk id="24" creationId="{00000000-0000-0000-0000-000000000000}"/>
          </ac:spMkLst>
        </pc:spChg>
        <pc:spChg chg="mod">
          <ac:chgData name="" userId="b1553445be28083e" providerId="LiveId" clId="{83275D39-7A29-49D3-8A0F-0B2461E17039}" dt="2021-05-17T10:05:58.270" v="13" actId="20577"/>
          <ac:spMkLst>
            <pc:docMk/>
            <pc:sldMk cId="2271558443" sldId="292"/>
            <ac:spMk id="40" creationId="{00000000-0000-0000-0000-000000000000}"/>
          </ac:spMkLst>
        </pc:spChg>
      </pc:sldChg>
      <pc:sldChg chg="modSp">
        <pc:chgData name="" userId="b1553445be28083e" providerId="LiveId" clId="{83275D39-7A29-49D3-8A0F-0B2461E17039}" dt="2021-05-17T10:13:31.731" v="139" actId="1076"/>
        <pc:sldMkLst>
          <pc:docMk/>
          <pc:sldMk cId="1615756021" sldId="293"/>
        </pc:sldMkLst>
        <pc:spChg chg="mod">
          <ac:chgData name="" userId="b1553445be28083e" providerId="LiveId" clId="{83275D39-7A29-49D3-8A0F-0B2461E17039}" dt="2021-05-17T10:13:31.731" v="139" actId="1076"/>
          <ac:spMkLst>
            <pc:docMk/>
            <pc:sldMk cId="1615756021" sldId="293"/>
            <ac:spMk id="24" creationId="{00000000-0000-0000-0000-000000000000}"/>
          </ac:spMkLst>
        </pc:spChg>
        <pc:spChg chg="mod">
          <ac:chgData name="" userId="b1553445be28083e" providerId="LiveId" clId="{83275D39-7A29-49D3-8A0F-0B2461E17039}" dt="2021-05-17T10:12:56.877" v="133" actId="20577"/>
          <ac:spMkLst>
            <pc:docMk/>
            <pc:sldMk cId="1615756021" sldId="293"/>
            <ac:spMk id="40" creationId="{00000000-0000-0000-0000-000000000000}"/>
          </ac:spMkLst>
        </pc:spChg>
      </pc:sldChg>
      <pc:sldChg chg="modSp">
        <pc:chgData name="" userId="b1553445be28083e" providerId="LiveId" clId="{83275D39-7A29-49D3-8A0F-0B2461E17039}" dt="2021-05-17T10:24:57.197" v="186" actId="20577"/>
        <pc:sldMkLst>
          <pc:docMk/>
          <pc:sldMk cId="2644596107" sldId="294"/>
        </pc:sldMkLst>
        <pc:spChg chg="mod">
          <ac:chgData name="" userId="b1553445be28083e" providerId="LiveId" clId="{83275D39-7A29-49D3-8A0F-0B2461E17039}" dt="2021-05-17T10:24:20.484" v="171" actId="1076"/>
          <ac:spMkLst>
            <pc:docMk/>
            <pc:sldMk cId="2644596107" sldId="294"/>
            <ac:spMk id="4" creationId="{00000000-0000-0000-0000-000000000000}"/>
          </ac:spMkLst>
        </pc:spChg>
        <pc:spChg chg="mod">
          <ac:chgData name="" userId="b1553445be28083e" providerId="LiveId" clId="{83275D39-7A29-49D3-8A0F-0B2461E17039}" dt="2021-05-17T10:24:57.197" v="186" actId="20577"/>
          <ac:spMkLst>
            <pc:docMk/>
            <pc:sldMk cId="2644596107" sldId="294"/>
            <ac:spMk id="24" creationId="{00000000-0000-0000-0000-000000000000}"/>
          </ac:spMkLst>
        </pc:spChg>
        <pc:spChg chg="mod">
          <ac:chgData name="" userId="b1553445be28083e" providerId="LiveId" clId="{83275D39-7A29-49D3-8A0F-0B2461E17039}" dt="2021-05-17T10:17:09.545" v="156" actId="20577"/>
          <ac:spMkLst>
            <pc:docMk/>
            <pc:sldMk cId="2644596107" sldId="294"/>
            <ac:spMk id="40" creationId="{00000000-0000-0000-0000-000000000000}"/>
          </ac:spMkLst>
        </pc:spChg>
      </pc:sldChg>
      <pc:sldChg chg="modSp">
        <pc:chgData name="" userId="b1553445be28083e" providerId="LiveId" clId="{83275D39-7A29-49D3-8A0F-0B2461E17039}" dt="2021-05-17T10:34:01.144" v="292" actId="20577"/>
        <pc:sldMkLst>
          <pc:docMk/>
          <pc:sldMk cId="3519828622" sldId="295"/>
        </pc:sldMkLst>
        <pc:spChg chg="mod">
          <ac:chgData name="" userId="b1553445be28083e" providerId="LiveId" clId="{83275D39-7A29-49D3-8A0F-0B2461E17039}" dt="2021-05-17T10:34:01.144" v="292" actId="20577"/>
          <ac:spMkLst>
            <pc:docMk/>
            <pc:sldMk cId="3519828622" sldId="295"/>
            <ac:spMk id="24" creationId="{00000000-0000-0000-0000-000000000000}"/>
          </ac:spMkLst>
        </pc:spChg>
        <pc:spChg chg="mod">
          <ac:chgData name="" userId="b1553445be28083e" providerId="LiveId" clId="{83275D39-7A29-49D3-8A0F-0B2461E17039}" dt="2021-05-17T10:31:40.709" v="259" actId="14100"/>
          <ac:spMkLst>
            <pc:docMk/>
            <pc:sldMk cId="3519828622" sldId="295"/>
            <ac:spMk id="40" creationId="{00000000-0000-0000-0000-000000000000}"/>
          </ac:spMkLst>
        </pc:spChg>
      </pc:sldChg>
      <pc:sldChg chg="modSp">
        <pc:chgData name="" userId="b1553445be28083e" providerId="LiveId" clId="{83275D39-7A29-49D3-8A0F-0B2461E17039}" dt="2021-05-17T10:37:33.047" v="314" actId="20577"/>
        <pc:sldMkLst>
          <pc:docMk/>
          <pc:sldMk cId="3493621346" sldId="296"/>
        </pc:sldMkLst>
        <pc:spChg chg="mod">
          <ac:chgData name="" userId="b1553445be28083e" providerId="LiveId" clId="{83275D39-7A29-49D3-8A0F-0B2461E17039}" dt="2021-05-17T10:37:10.670" v="301" actId="1076"/>
          <ac:spMkLst>
            <pc:docMk/>
            <pc:sldMk cId="3493621346" sldId="296"/>
            <ac:spMk id="4" creationId="{00000000-0000-0000-0000-000000000000}"/>
          </ac:spMkLst>
        </pc:spChg>
        <pc:spChg chg="mod">
          <ac:chgData name="" userId="b1553445be28083e" providerId="LiveId" clId="{83275D39-7A29-49D3-8A0F-0B2461E17039}" dt="2021-05-17T10:37:33.047" v="314" actId="20577"/>
          <ac:spMkLst>
            <pc:docMk/>
            <pc:sldMk cId="3493621346" sldId="296"/>
            <ac:spMk id="24" creationId="{00000000-0000-0000-0000-000000000000}"/>
          </ac:spMkLst>
        </pc:spChg>
        <pc:spChg chg="mod">
          <ac:chgData name="" userId="b1553445be28083e" providerId="LiveId" clId="{83275D39-7A29-49D3-8A0F-0B2461E17039}" dt="2021-05-17T10:34:21.114" v="294" actId="14100"/>
          <ac:spMkLst>
            <pc:docMk/>
            <pc:sldMk cId="3493621346" sldId="296"/>
            <ac:spMk id="40" creationId="{00000000-0000-0000-0000-000000000000}"/>
          </ac:spMkLst>
        </pc:spChg>
      </pc:sldChg>
      <pc:sldChg chg="modSp">
        <pc:chgData name="" userId="b1553445be28083e" providerId="LiveId" clId="{83275D39-7A29-49D3-8A0F-0B2461E17039}" dt="2021-05-17T10:45:07.889" v="403" actId="20577"/>
        <pc:sldMkLst>
          <pc:docMk/>
          <pc:sldMk cId="2565997138" sldId="297"/>
        </pc:sldMkLst>
        <pc:spChg chg="mod">
          <ac:chgData name="" userId="b1553445be28083e" providerId="LiveId" clId="{83275D39-7A29-49D3-8A0F-0B2461E17039}" dt="2021-05-17T10:44:24.035" v="394" actId="1076"/>
          <ac:spMkLst>
            <pc:docMk/>
            <pc:sldMk cId="2565997138" sldId="297"/>
            <ac:spMk id="4" creationId="{00000000-0000-0000-0000-000000000000}"/>
          </ac:spMkLst>
        </pc:spChg>
        <pc:spChg chg="mod">
          <ac:chgData name="" userId="b1553445be28083e" providerId="LiveId" clId="{83275D39-7A29-49D3-8A0F-0B2461E17039}" dt="2021-05-17T10:45:07.889" v="403" actId="20577"/>
          <ac:spMkLst>
            <pc:docMk/>
            <pc:sldMk cId="2565997138" sldId="297"/>
            <ac:spMk id="24" creationId="{00000000-0000-0000-0000-000000000000}"/>
          </ac:spMkLst>
        </pc:spChg>
        <pc:spChg chg="mod">
          <ac:chgData name="" userId="b1553445be28083e" providerId="LiveId" clId="{83275D39-7A29-49D3-8A0F-0B2461E17039}" dt="2021-05-17T10:42:26.887" v="346" actId="20577"/>
          <ac:spMkLst>
            <pc:docMk/>
            <pc:sldMk cId="2565997138" sldId="297"/>
            <ac:spMk id="40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78D773-FB41-464A-A2A5-B2B86750C9A6}" type="datetimeFigureOut">
              <a:rPr lang="zh-CN" altLang="en-US" smtClean="0"/>
              <a:t>2021/5/20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EF5D87-B078-4FC6-8C86-227378B8DD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18654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86C3E-8D65-4D9D-A1C7-D2E100528256}" type="datetimeFigureOut">
              <a:rPr lang="zh-CN" altLang="en-US" smtClean="0"/>
              <a:t>2021/5/20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1EB79-54E6-4B00-855E-245F40EEE6E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72903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86C3E-8D65-4D9D-A1C7-D2E100528256}" type="datetimeFigureOut">
              <a:rPr lang="zh-CN" altLang="en-US" smtClean="0"/>
              <a:t>2021/5/20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1EB79-54E6-4B00-855E-245F40EEE6E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24496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86C3E-8D65-4D9D-A1C7-D2E100528256}" type="datetimeFigureOut">
              <a:rPr lang="zh-CN" altLang="en-US" smtClean="0"/>
              <a:t>2021/5/20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1EB79-54E6-4B00-855E-245F40EEE6E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40793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86C3E-8D65-4D9D-A1C7-D2E100528256}" type="datetimeFigureOut">
              <a:rPr lang="zh-CN" altLang="en-US" smtClean="0"/>
              <a:t>2021/5/20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1EB79-54E6-4B00-855E-245F40EEE6E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51088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86C3E-8D65-4D9D-A1C7-D2E100528256}" type="datetimeFigureOut">
              <a:rPr lang="zh-CN" altLang="en-US" smtClean="0"/>
              <a:t>2021/5/20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1EB79-54E6-4B00-855E-245F40EEE6E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55971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86C3E-8D65-4D9D-A1C7-D2E100528256}" type="datetimeFigureOut">
              <a:rPr lang="zh-CN" altLang="en-US" smtClean="0"/>
              <a:t>2021/5/20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1EB79-54E6-4B00-855E-245F40EEE6E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61553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86C3E-8D65-4D9D-A1C7-D2E100528256}" type="datetimeFigureOut">
              <a:rPr lang="zh-CN" altLang="en-US" smtClean="0"/>
              <a:t>2021/5/20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1EB79-54E6-4B00-855E-245F40EEE6E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05325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86C3E-8D65-4D9D-A1C7-D2E100528256}" type="datetimeFigureOut">
              <a:rPr lang="zh-CN" altLang="en-US" smtClean="0"/>
              <a:t>2021/5/20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1EB79-54E6-4B00-855E-245F40EEE6E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087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86C3E-8D65-4D9D-A1C7-D2E100528256}" type="datetimeFigureOut">
              <a:rPr lang="zh-CN" altLang="en-US" smtClean="0"/>
              <a:t>2021/5/20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1EB79-54E6-4B00-855E-245F40EEE6E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85147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86C3E-8D65-4D9D-A1C7-D2E100528256}" type="datetimeFigureOut">
              <a:rPr lang="zh-CN" altLang="en-US" smtClean="0"/>
              <a:t>2021/5/20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1EB79-54E6-4B00-855E-245F40EEE6E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066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86C3E-8D65-4D9D-A1C7-D2E100528256}" type="datetimeFigureOut">
              <a:rPr lang="zh-CN" altLang="en-US" smtClean="0"/>
              <a:t>2021/5/20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1EB79-54E6-4B00-855E-245F40EEE6E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2135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D86C3E-8D65-4D9D-A1C7-D2E100528256}" type="datetimeFigureOut">
              <a:rPr lang="zh-CN" altLang="en-US" smtClean="0"/>
              <a:t>2021/5/20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A1EB79-54E6-4B00-855E-245F40EEE6E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75896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eb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eb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eb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eb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eb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eb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eb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eb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eb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eb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eb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eb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eb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eb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eb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eb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1" y="0"/>
            <a:ext cx="2437200" cy="6858000"/>
          </a:xfrm>
          <a:prstGeom prst="rect">
            <a:avLst/>
          </a:prstGeom>
          <a:solidFill>
            <a:srgbClr val="00C0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422310" y="0"/>
            <a:ext cx="2437200" cy="6858000"/>
          </a:xfrm>
          <a:prstGeom prst="rect">
            <a:avLst/>
          </a:prstGeom>
          <a:solidFill>
            <a:srgbClr val="34BA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859510" y="0"/>
            <a:ext cx="2437200" cy="6858000"/>
          </a:xfrm>
          <a:prstGeom prst="rect">
            <a:avLst/>
          </a:prstGeom>
          <a:solidFill>
            <a:srgbClr val="F8F6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7296335" y="0"/>
            <a:ext cx="2437200" cy="6858000"/>
          </a:xfrm>
          <a:prstGeom prst="rect">
            <a:avLst/>
          </a:prstGeom>
          <a:solidFill>
            <a:srgbClr val="E7CE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9733535" y="0"/>
            <a:ext cx="2437200" cy="6858000"/>
          </a:xfrm>
          <a:prstGeom prst="rect">
            <a:avLst/>
          </a:prstGeom>
          <a:solidFill>
            <a:srgbClr val="FF85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718204" y="1589781"/>
            <a:ext cx="8755591" cy="36784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2165351" y="2641204"/>
            <a:ext cx="7859183" cy="1366497"/>
            <a:chOff x="2165351" y="2161118"/>
            <a:chExt cx="7859183" cy="1366497"/>
          </a:xfrm>
        </p:grpSpPr>
        <p:grpSp>
          <p:nvGrpSpPr>
            <p:cNvPr id="12" name="组合 18"/>
            <p:cNvGrpSpPr>
              <a:grpSpLocks/>
            </p:cNvGrpSpPr>
            <p:nvPr/>
          </p:nvGrpSpPr>
          <p:grpSpPr bwMode="auto">
            <a:xfrm>
              <a:off x="3257551" y="2889251"/>
              <a:ext cx="5676900" cy="91016"/>
              <a:chOff x="0" y="0"/>
              <a:chExt cx="2340260" cy="164545"/>
            </a:xfrm>
          </p:grpSpPr>
          <p:sp>
            <p:nvSpPr>
              <p:cNvPr id="15" name="矩形 19"/>
              <p:cNvSpPr>
                <a:spLocks noChangeArrowheads="1"/>
              </p:cNvSpPr>
              <p:nvPr/>
            </p:nvSpPr>
            <p:spPr bwMode="auto">
              <a:xfrm>
                <a:off x="0" y="0"/>
                <a:ext cx="585065" cy="164545"/>
              </a:xfrm>
              <a:prstGeom prst="rect">
                <a:avLst/>
              </a:prstGeom>
              <a:solidFill>
                <a:srgbClr val="00C0C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" name="矩形 20"/>
              <p:cNvSpPr>
                <a:spLocks noChangeArrowheads="1"/>
              </p:cNvSpPr>
              <p:nvPr/>
            </p:nvSpPr>
            <p:spPr bwMode="auto">
              <a:xfrm>
                <a:off x="585065" y="0"/>
                <a:ext cx="585065" cy="164545"/>
              </a:xfrm>
              <a:prstGeom prst="rect">
                <a:avLst/>
              </a:prstGeom>
              <a:solidFill>
                <a:srgbClr val="34BA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" name="矩形 21"/>
              <p:cNvSpPr>
                <a:spLocks noChangeArrowheads="1"/>
              </p:cNvSpPr>
              <p:nvPr/>
            </p:nvSpPr>
            <p:spPr bwMode="auto">
              <a:xfrm>
                <a:off x="1170130" y="0"/>
                <a:ext cx="585065" cy="164545"/>
              </a:xfrm>
              <a:prstGeom prst="rect">
                <a:avLst/>
              </a:prstGeom>
              <a:solidFill>
                <a:srgbClr val="E7CE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" name="矩形 22"/>
              <p:cNvSpPr>
                <a:spLocks noChangeArrowheads="1"/>
              </p:cNvSpPr>
              <p:nvPr/>
            </p:nvSpPr>
            <p:spPr bwMode="auto">
              <a:xfrm>
                <a:off x="1755195" y="0"/>
                <a:ext cx="585065" cy="164545"/>
              </a:xfrm>
              <a:prstGeom prst="rect">
                <a:avLst/>
              </a:prstGeom>
              <a:solidFill>
                <a:srgbClr val="FF857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 dirty="0">
                  <a:solidFill>
                    <a:srgbClr val="FFFF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3" name="TextBox 27"/>
            <p:cNvSpPr>
              <a:spLocks noChangeArrowheads="1"/>
            </p:cNvSpPr>
            <p:nvPr/>
          </p:nvSpPr>
          <p:spPr bwMode="auto">
            <a:xfrm>
              <a:off x="2165351" y="2161118"/>
              <a:ext cx="7859183" cy="6667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US" altLang="zh-CN" sz="3733" dirty="0">
                  <a:solidFill>
                    <a:srgbClr val="00C0CB"/>
                  </a:solidFill>
                  <a:latin typeface="Times New Roman" panose="02020603050405020304" pitchFamily="18" charset="0"/>
                  <a:ea typeface="造字工房朗宋（非商用）常规体" pitchFamily="50" charset="-122"/>
                  <a:cs typeface="Times New Roman" panose="02020603050405020304" pitchFamily="18" charset="0"/>
                  <a:sym typeface="Arial" panose="020B0604020202020204" pitchFamily="34" charset="0"/>
                </a:rPr>
                <a:t>ANDROID </a:t>
              </a:r>
              <a:r>
                <a:rPr lang="en-US" altLang="zh-CN" sz="3733" dirty="0">
                  <a:solidFill>
                    <a:srgbClr val="34BA89"/>
                  </a:solidFill>
                  <a:latin typeface="Times New Roman" panose="02020603050405020304" pitchFamily="18" charset="0"/>
                  <a:ea typeface="造字工房朗宋（非商用）常规体" pitchFamily="50" charset="-122"/>
                  <a:cs typeface="Times New Roman" panose="02020603050405020304" pitchFamily="18" charset="0"/>
                  <a:sym typeface="Arial" panose="020B0604020202020204" pitchFamily="34" charset="0"/>
                </a:rPr>
                <a:t>PROJECT</a:t>
              </a:r>
              <a:r>
                <a:rPr lang="en-US" altLang="zh-CN" sz="3733" dirty="0">
                  <a:solidFill>
                    <a:srgbClr val="00C0CB"/>
                  </a:solidFill>
                  <a:latin typeface="Times New Roman" panose="02020603050405020304" pitchFamily="18" charset="0"/>
                  <a:ea typeface="造字工房朗宋（非商用）常规体" pitchFamily="50" charset="-122"/>
                  <a:cs typeface="Times New Roman" panose="02020603050405020304" pitchFamily="18" charset="0"/>
                  <a:sym typeface="Arial" panose="020B0604020202020204" pitchFamily="34" charset="0"/>
                </a:rPr>
                <a:t> </a:t>
              </a:r>
              <a:r>
                <a:rPr lang="en-US" altLang="zh-CN" sz="3733" dirty="0">
                  <a:solidFill>
                    <a:srgbClr val="E7CE39"/>
                  </a:solidFill>
                  <a:latin typeface="Times New Roman" panose="02020603050405020304" pitchFamily="18" charset="0"/>
                  <a:ea typeface="造字工房朗宋（非商用）常规体" pitchFamily="50" charset="-122"/>
                  <a:cs typeface="Times New Roman" panose="02020603050405020304" pitchFamily="18" charset="0"/>
                  <a:sym typeface="Arial" panose="020B0604020202020204" pitchFamily="34" charset="0"/>
                </a:rPr>
                <a:t>PHONEBOOK</a:t>
              </a:r>
              <a:endParaRPr lang="en-US" altLang="zh-CN" sz="3733" dirty="0">
                <a:solidFill>
                  <a:srgbClr val="FF8577"/>
                </a:solidFill>
                <a:latin typeface="Times New Roman" panose="02020603050405020304" pitchFamily="18" charset="0"/>
                <a:ea typeface="造字工房朗宋（非商用）常规体" pitchFamily="50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14" name="矩形 28"/>
            <p:cNvSpPr>
              <a:spLocks noChangeArrowheads="1"/>
            </p:cNvSpPr>
            <p:nvPr/>
          </p:nvSpPr>
          <p:spPr bwMode="auto">
            <a:xfrm>
              <a:off x="2705100" y="3028952"/>
              <a:ext cx="6781800" cy="498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2000" noProof="1" smtClean="0">
                  <a:solidFill>
                    <a:srgbClr val="7F7F7F"/>
                  </a:solidFill>
                  <a:latin typeface="Times New Roman" panose="02020603050405020304" pitchFamily="18" charset="0"/>
                  <a:ea typeface="造字工房朗宋（非商用）常规体" pitchFamily="50" charset="-122"/>
                  <a:cs typeface="Times New Roman" panose="02020603050405020304" pitchFamily="18" charset="0"/>
                  <a:sym typeface="Arial" panose="020B0604020202020204" pitchFamily="34" charset="0"/>
                </a:rPr>
                <a:t>ZHU ZHIRU</a:t>
              </a:r>
              <a:endParaRPr lang="en-US" altLang="zh-CN" sz="2000" noProof="1">
                <a:latin typeface="Times New Roman" panose="02020603050405020304" pitchFamily="18" charset="0"/>
                <a:ea typeface="造字工房朗宋（非商用）常规体" pitchFamily="50" charset="-122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392629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2"/>
          <p:cNvSpPr/>
          <p:nvPr/>
        </p:nvSpPr>
        <p:spPr>
          <a:xfrm>
            <a:off x="0" y="2095491"/>
            <a:ext cx="12192000" cy="3048021"/>
          </a:xfrm>
          <a:prstGeom prst="rect">
            <a:avLst/>
          </a:prstGeom>
          <a:solidFill>
            <a:srgbClr val="34BA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7" name="Straight Connector 32"/>
          <p:cNvCxnSpPr/>
          <p:nvPr/>
        </p:nvCxnSpPr>
        <p:spPr>
          <a:xfrm rot="5400000">
            <a:off x="5523437" y="5715016"/>
            <a:ext cx="572563" cy="1059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4"/>
          <p:cNvSpPr/>
          <p:nvPr/>
        </p:nvSpPr>
        <p:spPr>
          <a:xfrm>
            <a:off x="2351676" y="2942225"/>
            <a:ext cx="360944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ea typeface="造字工房朗宋（非商用）常规体" pitchFamily="50" charset="-122"/>
                <a:cs typeface="Times New Roman" panose="02020603050405020304" pitchFamily="18" charset="0"/>
              </a:rPr>
              <a:t>Swipe the list of initials on the right to display the contacts corresponding to the pinyin initials.</a:t>
            </a:r>
            <a:endParaRPr lang="zh-CN" altLang="zh-CN" sz="2000" dirty="0">
              <a:solidFill>
                <a:schemeClr val="bg1"/>
              </a:solidFill>
              <a:latin typeface="Times New Roman" panose="02020603050405020304" pitchFamily="18" charset="0"/>
              <a:ea typeface="造字工房朗宋（非商用）常规体" pitchFamily="50" charset="-122"/>
              <a:cs typeface="Times New Roman" panose="02020603050405020304" pitchFamily="18" charset="0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465D0ACF-79C0-4B1A-B069-1C41BE0FD98A}"/>
              </a:ext>
            </a:extLst>
          </p:cNvPr>
          <p:cNvGrpSpPr/>
          <p:nvPr/>
        </p:nvGrpSpPr>
        <p:grpSpPr>
          <a:xfrm>
            <a:off x="811384" y="2955312"/>
            <a:ext cx="1319672" cy="1319672"/>
            <a:chOff x="811384" y="2955312"/>
            <a:chExt cx="1319672" cy="1319672"/>
          </a:xfrm>
        </p:grpSpPr>
        <p:sp>
          <p:nvSpPr>
            <p:cNvPr id="25" name="Oval 29"/>
            <p:cNvSpPr/>
            <p:nvPr/>
          </p:nvSpPr>
          <p:spPr>
            <a:xfrm>
              <a:off x="811384" y="2955312"/>
              <a:ext cx="1319672" cy="1319672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26" name="Group 37"/>
            <p:cNvGrpSpPr/>
            <p:nvPr/>
          </p:nvGrpSpPr>
          <p:grpSpPr>
            <a:xfrm>
              <a:off x="1192387" y="3336315"/>
              <a:ext cx="611579" cy="535261"/>
              <a:chOff x="1285852" y="4643452"/>
              <a:chExt cx="366051" cy="320373"/>
            </a:xfrm>
            <a:solidFill>
              <a:schemeClr val="bg1"/>
            </a:solidFill>
          </p:grpSpPr>
          <p:sp>
            <p:nvSpPr>
              <p:cNvPr id="27" name="AutoShape 103"/>
              <p:cNvSpPr>
                <a:spLocks/>
              </p:cNvSpPr>
              <p:nvPr/>
            </p:nvSpPr>
            <p:spPr bwMode="auto">
              <a:xfrm>
                <a:off x="1343419" y="4700393"/>
                <a:ext cx="131403" cy="86350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660" y="0"/>
                    </a:moveTo>
                    <a:cubicBezTo>
                      <a:pt x="9461" y="0"/>
                      <a:pt x="0" y="9233"/>
                      <a:pt x="0" y="20160"/>
                    </a:cubicBezTo>
                    <a:cubicBezTo>
                      <a:pt x="0" y="20954"/>
                      <a:pt x="420" y="21600"/>
                      <a:pt x="939" y="21600"/>
                    </a:cubicBezTo>
                    <a:cubicBezTo>
                      <a:pt x="1457" y="21600"/>
                      <a:pt x="1878" y="20954"/>
                      <a:pt x="1878" y="20160"/>
                    </a:cubicBezTo>
                    <a:cubicBezTo>
                      <a:pt x="1878" y="10956"/>
                      <a:pt x="10655" y="2880"/>
                      <a:pt x="20660" y="2880"/>
                    </a:cubicBezTo>
                    <a:cubicBezTo>
                      <a:pt x="21179" y="2880"/>
                      <a:pt x="21600" y="2234"/>
                      <a:pt x="21600" y="1440"/>
                    </a:cubicBezTo>
                    <a:cubicBezTo>
                      <a:pt x="21600" y="645"/>
                      <a:pt x="21179" y="0"/>
                      <a:pt x="2066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pPr defTabSz="609585"/>
                <a:endParaRPr lang="en-US" sz="4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" name="AutoShape 104"/>
              <p:cNvSpPr>
                <a:spLocks/>
              </p:cNvSpPr>
              <p:nvPr/>
            </p:nvSpPr>
            <p:spPr bwMode="auto">
              <a:xfrm>
                <a:off x="1285852" y="4643452"/>
                <a:ext cx="366051" cy="320373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16971"/>
                    </a:moveTo>
                    <a:cubicBezTo>
                      <a:pt x="10181" y="16971"/>
                      <a:pt x="9546" y="16918"/>
                      <a:pt x="8912" y="16811"/>
                    </a:cubicBezTo>
                    <a:cubicBezTo>
                      <a:pt x="8847" y="16800"/>
                      <a:pt x="8781" y="16794"/>
                      <a:pt x="8716" y="16794"/>
                    </a:cubicBezTo>
                    <a:cubicBezTo>
                      <a:pt x="8315" y="16794"/>
                      <a:pt x="7931" y="16999"/>
                      <a:pt x="7673" y="17359"/>
                    </a:cubicBezTo>
                    <a:cubicBezTo>
                      <a:pt x="7384" y="17761"/>
                      <a:pt x="6563" y="18657"/>
                      <a:pt x="5591" y="19318"/>
                    </a:cubicBezTo>
                    <a:cubicBezTo>
                      <a:pt x="5854" y="18628"/>
                      <a:pt x="6060" y="17853"/>
                      <a:pt x="6074" y="17056"/>
                    </a:cubicBezTo>
                    <a:cubicBezTo>
                      <a:pt x="6078" y="17006"/>
                      <a:pt x="6080" y="16956"/>
                      <a:pt x="6080" y="16914"/>
                    </a:cubicBezTo>
                    <a:cubicBezTo>
                      <a:pt x="6080" y="16334"/>
                      <a:pt x="5796" y="15803"/>
                      <a:pt x="5344" y="15540"/>
                    </a:cubicBezTo>
                    <a:cubicBezTo>
                      <a:pt x="2843" y="14080"/>
                      <a:pt x="1349" y="11731"/>
                      <a:pt x="1349" y="9257"/>
                    </a:cubicBezTo>
                    <a:cubicBezTo>
                      <a:pt x="1349" y="5003"/>
                      <a:pt x="5588" y="1542"/>
                      <a:pt x="10800" y="1542"/>
                    </a:cubicBezTo>
                    <a:cubicBezTo>
                      <a:pt x="16011" y="1542"/>
                      <a:pt x="20249" y="5003"/>
                      <a:pt x="20249" y="9257"/>
                    </a:cubicBezTo>
                    <a:cubicBezTo>
                      <a:pt x="20249" y="13510"/>
                      <a:pt x="16011" y="16971"/>
                      <a:pt x="10800" y="16971"/>
                    </a:cubicBezTo>
                    <a:moveTo>
                      <a:pt x="10800" y="0"/>
                    </a:moveTo>
                    <a:cubicBezTo>
                      <a:pt x="4835" y="0"/>
                      <a:pt x="0" y="4144"/>
                      <a:pt x="0" y="9257"/>
                    </a:cubicBezTo>
                    <a:cubicBezTo>
                      <a:pt x="0" y="12440"/>
                      <a:pt x="1875" y="15248"/>
                      <a:pt x="4730" y="16914"/>
                    </a:cubicBezTo>
                    <a:cubicBezTo>
                      <a:pt x="4730" y="16935"/>
                      <a:pt x="4724" y="16949"/>
                      <a:pt x="4724" y="16971"/>
                    </a:cubicBezTo>
                    <a:cubicBezTo>
                      <a:pt x="4724" y="18354"/>
                      <a:pt x="3821" y="19843"/>
                      <a:pt x="3423" y="20625"/>
                    </a:cubicBezTo>
                    <a:lnTo>
                      <a:pt x="3425" y="20625"/>
                    </a:lnTo>
                    <a:cubicBezTo>
                      <a:pt x="3393" y="20709"/>
                      <a:pt x="3374" y="20802"/>
                      <a:pt x="3374" y="20900"/>
                    </a:cubicBezTo>
                    <a:cubicBezTo>
                      <a:pt x="3374" y="21287"/>
                      <a:pt x="3648" y="21600"/>
                      <a:pt x="3986" y="21600"/>
                    </a:cubicBezTo>
                    <a:cubicBezTo>
                      <a:pt x="4049" y="21600"/>
                      <a:pt x="4161" y="21580"/>
                      <a:pt x="4158" y="21590"/>
                    </a:cubicBezTo>
                    <a:cubicBezTo>
                      <a:pt x="6268" y="21195"/>
                      <a:pt x="8255" y="18979"/>
                      <a:pt x="8716" y="18338"/>
                    </a:cubicBezTo>
                    <a:cubicBezTo>
                      <a:pt x="9391" y="18451"/>
                      <a:pt x="10086" y="18514"/>
                      <a:pt x="10800" y="18514"/>
                    </a:cubicBezTo>
                    <a:cubicBezTo>
                      <a:pt x="16764" y="18514"/>
                      <a:pt x="21600" y="14369"/>
                      <a:pt x="21600" y="9257"/>
                    </a:cubicBezTo>
                    <a:cubicBezTo>
                      <a:pt x="21600" y="4144"/>
                      <a:pt x="16764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pPr defTabSz="609585"/>
                <a:endParaRPr lang="en-US" sz="4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37" name="组合 1"/>
          <p:cNvGrpSpPr>
            <a:grpSpLocks/>
          </p:cNvGrpSpPr>
          <p:nvPr/>
        </p:nvGrpSpPr>
        <p:grpSpPr bwMode="auto">
          <a:xfrm>
            <a:off x="280988" y="0"/>
            <a:ext cx="106362" cy="720725"/>
            <a:chOff x="0" y="0"/>
            <a:chExt cx="105725" cy="721610"/>
          </a:xfrm>
          <a:solidFill>
            <a:srgbClr val="FF8577"/>
          </a:solidFill>
        </p:grpSpPr>
        <p:sp>
          <p:nvSpPr>
            <p:cNvPr id="38" name="矩形 4"/>
            <p:cNvSpPr>
              <a:spLocks noChangeArrowheads="1"/>
            </p:cNvSpPr>
            <p:nvPr/>
          </p:nvSpPr>
          <p:spPr bwMode="auto">
            <a:xfrm>
              <a:off x="0" y="0"/>
              <a:ext cx="45719" cy="72161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9" name="矩形 5"/>
            <p:cNvSpPr>
              <a:spLocks noChangeArrowheads="1"/>
            </p:cNvSpPr>
            <p:nvPr/>
          </p:nvSpPr>
          <p:spPr bwMode="auto">
            <a:xfrm>
              <a:off x="60006" y="0"/>
              <a:ext cx="45719" cy="72161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40" name="TextBox 6"/>
          <p:cNvSpPr>
            <a:spLocks noChangeArrowheads="1"/>
          </p:cNvSpPr>
          <p:nvPr/>
        </p:nvSpPr>
        <p:spPr bwMode="auto">
          <a:xfrm>
            <a:off x="476250" y="147638"/>
            <a:ext cx="387032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2000" dirty="0">
                <a:solidFill>
                  <a:srgbClr val="262626"/>
                </a:solidFill>
                <a:latin typeface="Times New Roman" panose="02020603050405020304" pitchFamily="18" charset="0"/>
                <a:ea typeface="造字工房朗宋（非商用）常规体" pitchFamily="50" charset="-122"/>
                <a:cs typeface="Times New Roman" panose="02020603050405020304" pitchFamily="18" charset="0"/>
              </a:rPr>
              <a:t>Contact Sliding Interface</a:t>
            </a:r>
            <a:endParaRPr lang="en-US" altLang="zh-CN" sz="2000" dirty="0">
              <a:solidFill>
                <a:srgbClr val="262626"/>
              </a:solidFill>
              <a:latin typeface="Times New Roman" panose="02020603050405020304" pitchFamily="18" charset="0"/>
              <a:ea typeface="造字工房朗宋（非商用）常规体" pitchFamily="50" charset="-122"/>
              <a:cs typeface="Times New Roman" panose="02020603050405020304" pitchFamily="18" charset="0"/>
              <a:sym typeface="Impact" panose="020B0806030902050204" pitchFamily="34" charset="0"/>
            </a:endParaRPr>
          </a:p>
        </p:txBody>
      </p:sp>
      <p:sp>
        <p:nvSpPr>
          <p:cNvPr id="42" name="直接连接符 7"/>
          <p:cNvSpPr>
            <a:spLocks noChangeShapeType="1"/>
          </p:cNvSpPr>
          <p:nvPr/>
        </p:nvSpPr>
        <p:spPr bwMode="auto">
          <a:xfrm>
            <a:off x="520700" y="681038"/>
            <a:ext cx="3511550" cy="1587"/>
          </a:xfrm>
          <a:prstGeom prst="line">
            <a:avLst/>
          </a:prstGeom>
          <a:noFill/>
          <a:ln w="9525" cap="flat" cmpd="sng">
            <a:solidFill>
              <a:srgbClr val="D8D8D8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1DC396C2-47C3-4287-B4AD-36AF75D999DD}"/>
              </a:ext>
            </a:extLst>
          </p:cNvPr>
          <p:cNvGrpSpPr/>
          <p:nvPr/>
        </p:nvGrpSpPr>
        <p:grpSpPr>
          <a:xfrm>
            <a:off x="6190625" y="409383"/>
            <a:ext cx="4860000" cy="6760836"/>
            <a:chOff x="5677501" y="147638"/>
            <a:chExt cx="5591390" cy="7737834"/>
          </a:xfrm>
        </p:grpSpPr>
        <p:pic>
          <p:nvPicPr>
            <p:cNvPr id="31" name="图片 30" descr="图片包含 电子产品, 掌握, 人员, 手&#10;&#10;已生成极高可信度的说明">
              <a:extLst>
                <a:ext uri="{FF2B5EF4-FFF2-40B4-BE49-F238E27FC236}">
                  <a16:creationId xmlns:a16="http://schemas.microsoft.com/office/drawing/2014/main" id="{24BBE248-512A-4A7C-BA7B-8B76A79F35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16" t="37933" r="23019" b="-748"/>
            <a:stretch/>
          </p:blipFill>
          <p:spPr>
            <a:xfrm>
              <a:off x="5677501" y="2607740"/>
              <a:ext cx="5591390" cy="5277732"/>
            </a:xfrm>
            <a:prstGeom prst="rect">
              <a:avLst/>
            </a:prstGeom>
          </p:spPr>
        </p:pic>
        <p:pic>
          <p:nvPicPr>
            <p:cNvPr id="32" name="图片 31">
              <a:extLst>
                <a:ext uri="{FF2B5EF4-FFF2-40B4-BE49-F238E27FC236}">
                  <a16:creationId xmlns:a16="http://schemas.microsoft.com/office/drawing/2014/main" id="{0126AA00-AC2E-417F-9E5D-DBC467B5E6A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00765" y="147638"/>
              <a:ext cx="3302668" cy="6858000"/>
            </a:xfrm>
            <a:prstGeom prst="rect">
              <a:avLst/>
            </a:prstGeom>
          </p:spPr>
        </p:pic>
      </p:grpSp>
      <p:pic>
        <p:nvPicPr>
          <p:cNvPr id="33" name="Picture 2">
            <a:extLst>
              <a:ext uri="{FF2B5EF4-FFF2-40B4-BE49-F238E27FC236}">
                <a16:creationId xmlns:a16="http://schemas.microsoft.com/office/drawing/2014/main" id="{7CC6ABBA-3418-43EB-9AD3-BCDB0ACD59FC}"/>
              </a:ext>
            </a:extLst>
          </p:cNvPr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995600" y="730800"/>
            <a:ext cx="2368800" cy="5133600"/>
          </a:xfrm>
          <a:prstGeom prst="roundRect">
            <a:avLst>
              <a:gd name="adj" fmla="val 2429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2540000" dir="5400000" sx="1000" sy="1000" algn="ctr" rotWithShape="0">
              <a:srgbClr val="000000">
                <a:alpha val="0"/>
              </a:srgbClr>
            </a:outerShdw>
            <a:reflection blurRad="12700" stA="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7704622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2"/>
          <p:cNvSpPr/>
          <p:nvPr/>
        </p:nvSpPr>
        <p:spPr>
          <a:xfrm>
            <a:off x="0" y="2095491"/>
            <a:ext cx="12192000" cy="3048021"/>
          </a:xfrm>
          <a:prstGeom prst="rect">
            <a:avLst/>
          </a:prstGeom>
          <a:solidFill>
            <a:srgbClr val="34BA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7" name="Straight Connector 32"/>
          <p:cNvCxnSpPr/>
          <p:nvPr/>
        </p:nvCxnSpPr>
        <p:spPr>
          <a:xfrm rot="5400000">
            <a:off x="5523437" y="5715016"/>
            <a:ext cx="572563" cy="1059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4"/>
          <p:cNvSpPr/>
          <p:nvPr/>
        </p:nvSpPr>
        <p:spPr>
          <a:xfrm>
            <a:off x="2470871" y="3280779"/>
            <a:ext cx="36094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  <a:latin typeface="Times New Roman" panose="02020603050405020304" pitchFamily="18" charset="0"/>
                <a:ea typeface="造字工房朗宋（非商用）常规体" pitchFamily="50" charset="-122"/>
                <a:cs typeface="Times New Roman" panose="02020603050405020304" pitchFamily="18" charset="0"/>
              </a:rPr>
              <a:t>Fill </a:t>
            </a: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ea typeface="造字工房朗宋（非商用）常规体" pitchFamily="50" charset="-122"/>
                <a:cs typeface="Times New Roman" panose="02020603050405020304" pitchFamily="18" charset="0"/>
              </a:rPr>
              <a:t>in the corresponding information to add a contact.</a:t>
            </a:r>
            <a:endParaRPr lang="zh-CN" altLang="en-US" dirty="0">
              <a:solidFill>
                <a:schemeClr val="bg1"/>
              </a:solidFill>
              <a:latin typeface="Times New Roman" panose="02020603050405020304" pitchFamily="18" charset="0"/>
              <a:ea typeface="造字工房朗宋（非商用）常规体" pitchFamily="50" charset="-122"/>
              <a:cs typeface="Times New Roman" panose="02020603050405020304" pitchFamily="18" charset="0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465D0ACF-79C0-4B1A-B069-1C41BE0FD98A}"/>
              </a:ext>
            </a:extLst>
          </p:cNvPr>
          <p:cNvGrpSpPr/>
          <p:nvPr/>
        </p:nvGrpSpPr>
        <p:grpSpPr>
          <a:xfrm>
            <a:off x="811384" y="2955312"/>
            <a:ext cx="1319672" cy="1319672"/>
            <a:chOff x="811384" y="2955312"/>
            <a:chExt cx="1319672" cy="1319672"/>
          </a:xfrm>
        </p:grpSpPr>
        <p:sp>
          <p:nvSpPr>
            <p:cNvPr id="25" name="Oval 29"/>
            <p:cNvSpPr/>
            <p:nvPr/>
          </p:nvSpPr>
          <p:spPr>
            <a:xfrm>
              <a:off x="811384" y="2955312"/>
              <a:ext cx="1319672" cy="1319672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26" name="Group 37"/>
            <p:cNvGrpSpPr/>
            <p:nvPr/>
          </p:nvGrpSpPr>
          <p:grpSpPr>
            <a:xfrm>
              <a:off x="1192387" y="3336315"/>
              <a:ext cx="611579" cy="535261"/>
              <a:chOff x="1285852" y="4643452"/>
              <a:chExt cx="366051" cy="320373"/>
            </a:xfrm>
            <a:solidFill>
              <a:schemeClr val="bg1"/>
            </a:solidFill>
          </p:grpSpPr>
          <p:sp>
            <p:nvSpPr>
              <p:cNvPr id="27" name="AutoShape 103"/>
              <p:cNvSpPr>
                <a:spLocks/>
              </p:cNvSpPr>
              <p:nvPr/>
            </p:nvSpPr>
            <p:spPr bwMode="auto">
              <a:xfrm>
                <a:off x="1343419" y="4700393"/>
                <a:ext cx="131403" cy="86350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660" y="0"/>
                    </a:moveTo>
                    <a:cubicBezTo>
                      <a:pt x="9461" y="0"/>
                      <a:pt x="0" y="9233"/>
                      <a:pt x="0" y="20160"/>
                    </a:cubicBezTo>
                    <a:cubicBezTo>
                      <a:pt x="0" y="20954"/>
                      <a:pt x="420" y="21600"/>
                      <a:pt x="939" y="21600"/>
                    </a:cubicBezTo>
                    <a:cubicBezTo>
                      <a:pt x="1457" y="21600"/>
                      <a:pt x="1878" y="20954"/>
                      <a:pt x="1878" y="20160"/>
                    </a:cubicBezTo>
                    <a:cubicBezTo>
                      <a:pt x="1878" y="10956"/>
                      <a:pt x="10655" y="2880"/>
                      <a:pt x="20660" y="2880"/>
                    </a:cubicBezTo>
                    <a:cubicBezTo>
                      <a:pt x="21179" y="2880"/>
                      <a:pt x="21600" y="2234"/>
                      <a:pt x="21600" y="1440"/>
                    </a:cubicBezTo>
                    <a:cubicBezTo>
                      <a:pt x="21600" y="645"/>
                      <a:pt x="21179" y="0"/>
                      <a:pt x="2066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pPr defTabSz="609585"/>
                <a:endParaRPr lang="en-US" sz="4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" name="AutoShape 104"/>
              <p:cNvSpPr>
                <a:spLocks/>
              </p:cNvSpPr>
              <p:nvPr/>
            </p:nvSpPr>
            <p:spPr bwMode="auto">
              <a:xfrm>
                <a:off x="1285852" y="4643452"/>
                <a:ext cx="366051" cy="320373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16971"/>
                    </a:moveTo>
                    <a:cubicBezTo>
                      <a:pt x="10181" y="16971"/>
                      <a:pt x="9546" y="16918"/>
                      <a:pt x="8912" y="16811"/>
                    </a:cubicBezTo>
                    <a:cubicBezTo>
                      <a:pt x="8847" y="16800"/>
                      <a:pt x="8781" y="16794"/>
                      <a:pt x="8716" y="16794"/>
                    </a:cubicBezTo>
                    <a:cubicBezTo>
                      <a:pt x="8315" y="16794"/>
                      <a:pt x="7931" y="16999"/>
                      <a:pt x="7673" y="17359"/>
                    </a:cubicBezTo>
                    <a:cubicBezTo>
                      <a:pt x="7384" y="17761"/>
                      <a:pt x="6563" y="18657"/>
                      <a:pt x="5591" y="19318"/>
                    </a:cubicBezTo>
                    <a:cubicBezTo>
                      <a:pt x="5854" y="18628"/>
                      <a:pt x="6060" y="17853"/>
                      <a:pt x="6074" y="17056"/>
                    </a:cubicBezTo>
                    <a:cubicBezTo>
                      <a:pt x="6078" y="17006"/>
                      <a:pt x="6080" y="16956"/>
                      <a:pt x="6080" y="16914"/>
                    </a:cubicBezTo>
                    <a:cubicBezTo>
                      <a:pt x="6080" y="16334"/>
                      <a:pt x="5796" y="15803"/>
                      <a:pt x="5344" y="15540"/>
                    </a:cubicBezTo>
                    <a:cubicBezTo>
                      <a:pt x="2843" y="14080"/>
                      <a:pt x="1349" y="11731"/>
                      <a:pt x="1349" y="9257"/>
                    </a:cubicBezTo>
                    <a:cubicBezTo>
                      <a:pt x="1349" y="5003"/>
                      <a:pt x="5588" y="1542"/>
                      <a:pt x="10800" y="1542"/>
                    </a:cubicBezTo>
                    <a:cubicBezTo>
                      <a:pt x="16011" y="1542"/>
                      <a:pt x="20249" y="5003"/>
                      <a:pt x="20249" y="9257"/>
                    </a:cubicBezTo>
                    <a:cubicBezTo>
                      <a:pt x="20249" y="13510"/>
                      <a:pt x="16011" y="16971"/>
                      <a:pt x="10800" y="16971"/>
                    </a:cubicBezTo>
                    <a:moveTo>
                      <a:pt x="10800" y="0"/>
                    </a:moveTo>
                    <a:cubicBezTo>
                      <a:pt x="4835" y="0"/>
                      <a:pt x="0" y="4144"/>
                      <a:pt x="0" y="9257"/>
                    </a:cubicBezTo>
                    <a:cubicBezTo>
                      <a:pt x="0" y="12440"/>
                      <a:pt x="1875" y="15248"/>
                      <a:pt x="4730" y="16914"/>
                    </a:cubicBezTo>
                    <a:cubicBezTo>
                      <a:pt x="4730" y="16935"/>
                      <a:pt x="4724" y="16949"/>
                      <a:pt x="4724" y="16971"/>
                    </a:cubicBezTo>
                    <a:cubicBezTo>
                      <a:pt x="4724" y="18354"/>
                      <a:pt x="3821" y="19843"/>
                      <a:pt x="3423" y="20625"/>
                    </a:cubicBezTo>
                    <a:lnTo>
                      <a:pt x="3425" y="20625"/>
                    </a:lnTo>
                    <a:cubicBezTo>
                      <a:pt x="3393" y="20709"/>
                      <a:pt x="3374" y="20802"/>
                      <a:pt x="3374" y="20900"/>
                    </a:cubicBezTo>
                    <a:cubicBezTo>
                      <a:pt x="3374" y="21287"/>
                      <a:pt x="3648" y="21600"/>
                      <a:pt x="3986" y="21600"/>
                    </a:cubicBezTo>
                    <a:cubicBezTo>
                      <a:pt x="4049" y="21600"/>
                      <a:pt x="4161" y="21580"/>
                      <a:pt x="4158" y="21590"/>
                    </a:cubicBezTo>
                    <a:cubicBezTo>
                      <a:pt x="6268" y="21195"/>
                      <a:pt x="8255" y="18979"/>
                      <a:pt x="8716" y="18338"/>
                    </a:cubicBezTo>
                    <a:cubicBezTo>
                      <a:pt x="9391" y="18451"/>
                      <a:pt x="10086" y="18514"/>
                      <a:pt x="10800" y="18514"/>
                    </a:cubicBezTo>
                    <a:cubicBezTo>
                      <a:pt x="16764" y="18514"/>
                      <a:pt x="21600" y="14369"/>
                      <a:pt x="21600" y="9257"/>
                    </a:cubicBezTo>
                    <a:cubicBezTo>
                      <a:pt x="21600" y="4144"/>
                      <a:pt x="16764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pPr defTabSz="609585"/>
                <a:endParaRPr lang="en-US" sz="4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37" name="组合 1"/>
          <p:cNvGrpSpPr>
            <a:grpSpLocks/>
          </p:cNvGrpSpPr>
          <p:nvPr/>
        </p:nvGrpSpPr>
        <p:grpSpPr bwMode="auto">
          <a:xfrm>
            <a:off x="280988" y="0"/>
            <a:ext cx="106362" cy="720725"/>
            <a:chOff x="0" y="0"/>
            <a:chExt cx="105725" cy="721610"/>
          </a:xfrm>
          <a:solidFill>
            <a:srgbClr val="FF8577"/>
          </a:solidFill>
        </p:grpSpPr>
        <p:sp>
          <p:nvSpPr>
            <p:cNvPr id="38" name="矩形 4"/>
            <p:cNvSpPr>
              <a:spLocks noChangeArrowheads="1"/>
            </p:cNvSpPr>
            <p:nvPr/>
          </p:nvSpPr>
          <p:spPr bwMode="auto">
            <a:xfrm>
              <a:off x="0" y="0"/>
              <a:ext cx="45719" cy="72161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9" name="矩形 5"/>
            <p:cNvSpPr>
              <a:spLocks noChangeArrowheads="1"/>
            </p:cNvSpPr>
            <p:nvPr/>
          </p:nvSpPr>
          <p:spPr bwMode="auto">
            <a:xfrm>
              <a:off x="60006" y="0"/>
              <a:ext cx="45719" cy="72161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40" name="TextBox 6"/>
          <p:cNvSpPr>
            <a:spLocks noChangeArrowheads="1"/>
          </p:cNvSpPr>
          <p:nvPr/>
        </p:nvSpPr>
        <p:spPr bwMode="auto">
          <a:xfrm>
            <a:off x="476250" y="147638"/>
            <a:ext cx="38703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2000" dirty="0">
                <a:solidFill>
                  <a:srgbClr val="262626"/>
                </a:solidFill>
                <a:latin typeface="Times New Roman" panose="02020603050405020304" pitchFamily="18" charset="0"/>
                <a:ea typeface="造字工房朗宋（非商用）常规体" pitchFamily="50" charset="-122"/>
                <a:cs typeface="Times New Roman" panose="02020603050405020304" pitchFamily="18" charset="0"/>
                <a:sym typeface="Impact" panose="020B0806030902050204" pitchFamily="34" charset="0"/>
              </a:rPr>
              <a:t>New Contact Interface</a:t>
            </a:r>
          </a:p>
        </p:txBody>
      </p:sp>
      <p:sp>
        <p:nvSpPr>
          <p:cNvPr id="42" name="直接连接符 7"/>
          <p:cNvSpPr>
            <a:spLocks noChangeShapeType="1"/>
          </p:cNvSpPr>
          <p:nvPr/>
        </p:nvSpPr>
        <p:spPr bwMode="auto">
          <a:xfrm>
            <a:off x="520700" y="681038"/>
            <a:ext cx="3511550" cy="1587"/>
          </a:xfrm>
          <a:prstGeom prst="line">
            <a:avLst/>
          </a:prstGeom>
          <a:noFill/>
          <a:ln w="9525" cap="flat" cmpd="sng">
            <a:solidFill>
              <a:srgbClr val="D8D8D8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1DC396C2-47C3-4287-B4AD-36AF75D999DD}"/>
              </a:ext>
            </a:extLst>
          </p:cNvPr>
          <p:cNvGrpSpPr/>
          <p:nvPr/>
        </p:nvGrpSpPr>
        <p:grpSpPr>
          <a:xfrm>
            <a:off x="6190625" y="409383"/>
            <a:ext cx="4860000" cy="6760836"/>
            <a:chOff x="5677501" y="147638"/>
            <a:chExt cx="5591390" cy="7737834"/>
          </a:xfrm>
        </p:grpSpPr>
        <p:pic>
          <p:nvPicPr>
            <p:cNvPr id="31" name="图片 30" descr="图片包含 电子产品, 掌握, 人员, 手&#10;&#10;已生成极高可信度的说明">
              <a:extLst>
                <a:ext uri="{FF2B5EF4-FFF2-40B4-BE49-F238E27FC236}">
                  <a16:creationId xmlns:a16="http://schemas.microsoft.com/office/drawing/2014/main" id="{24BBE248-512A-4A7C-BA7B-8B76A79F35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16" t="37933" r="23019" b="-748"/>
            <a:stretch/>
          </p:blipFill>
          <p:spPr>
            <a:xfrm>
              <a:off x="5677501" y="2607740"/>
              <a:ext cx="5591390" cy="5277732"/>
            </a:xfrm>
            <a:prstGeom prst="rect">
              <a:avLst/>
            </a:prstGeom>
          </p:spPr>
        </p:pic>
        <p:pic>
          <p:nvPicPr>
            <p:cNvPr id="32" name="图片 31">
              <a:extLst>
                <a:ext uri="{FF2B5EF4-FFF2-40B4-BE49-F238E27FC236}">
                  <a16:creationId xmlns:a16="http://schemas.microsoft.com/office/drawing/2014/main" id="{0126AA00-AC2E-417F-9E5D-DBC467B5E6A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00765" y="147638"/>
              <a:ext cx="3302668" cy="6858000"/>
            </a:xfrm>
            <a:prstGeom prst="rect">
              <a:avLst/>
            </a:prstGeom>
          </p:spPr>
        </p:pic>
      </p:grpSp>
      <p:pic>
        <p:nvPicPr>
          <p:cNvPr id="33" name="Picture 2">
            <a:extLst>
              <a:ext uri="{FF2B5EF4-FFF2-40B4-BE49-F238E27FC236}">
                <a16:creationId xmlns:a16="http://schemas.microsoft.com/office/drawing/2014/main" id="{7CC6ABBA-3418-43EB-9AD3-BCDB0ACD59FC}"/>
              </a:ext>
            </a:extLst>
          </p:cNvPr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995600" y="731372"/>
            <a:ext cx="2368800" cy="5133600"/>
          </a:xfrm>
          <a:prstGeom prst="roundRect">
            <a:avLst>
              <a:gd name="adj" fmla="val 2429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2540000" dir="5400000" sx="1000" sy="1000" algn="ctr" rotWithShape="0">
              <a:srgbClr val="000000">
                <a:alpha val="0"/>
              </a:srgbClr>
            </a:outerShdw>
            <a:reflection blurRad="12700" stA="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4146092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2"/>
          <p:cNvSpPr/>
          <p:nvPr/>
        </p:nvSpPr>
        <p:spPr>
          <a:xfrm>
            <a:off x="0" y="2095491"/>
            <a:ext cx="12192000" cy="3048021"/>
          </a:xfrm>
          <a:prstGeom prst="rect">
            <a:avLst/>
          </a:prstGeom>
          <a:solidFill>
            <a:srgbClr val="34BA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7" name="Straight Connector 32"/>
          <p:cNvCxnSpPr/>
          <p:nvPr/>
        </p:nvCxnSpPr>
        <p:spPr>
          <a:xfrm rot="5400000">
            <a:off x="5523437" y="5715016"/>
            <a:ext cx="572563" cy="1059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4"/>
          <p:cNvSpPr/>
          <p:nvPr/>
        </p:nvSpPr>
        <p:spPr>
          <a:xfrm>
            <a:off x="2398196" y="2799540"/>
            <a:ext cx="360944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ea typeface="造字工房朗宋（非商用）常规体" pitchFamily="50" charset="-122"/>
                <a:cs typeface="Times New Roman" panose="02020603050405020304" pitchFamily="18" charset="0"/>
              </a:rPr>
              <a:t>Click a contact and app will display contact detail interface. </a:t>
            </a:r>
          </a:p>
          <a:p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ea typeface="造字工房朗宋（非商用）常规体" pitchFamily="50" charset="-122"/>
                <a:cs typeface="Times New Roman" panose="02020603050405020304" pitchFamily="18" charset="0"/>
              </a:rPr>
              <a:t>Click a phone number and app will </a:t>
            </a:r>
            <a:r>
              <a:rPr lang="en-US" altLang="zh-CN" sz="2000" dirty="0" smtClean="0">
                <a:solidFill>
                  <a:schemeClr val="bg1"/>
                </a:solidFill>
                <a:latin typeface="Times New Roman" panose="02020603050405020304" pitchFamily="18" charset="0"/>
                <a:ea typeface="造字工房朗宋（非商用）常规体" pitchFamily="50" charset="-122"/>
                <a:cs typeface="Times New Roman" panose="02020603050405020304" pitchFamily="18" charset="0"/>
              </a:rPr>
              <a:t>call</a:t>
            </a:r>
            <a:r>
              <a:rPr lang="en-US" altLang="zh-CN" sz="2000" dirty="0" smtClean="0">
                <a:solidFill>
                  <a:schemeClr val="bg1"/>
                </a:solidFill>
                <a:latin typeface="Times New Roman" panose="02020603050405020304" pitchFamily="18" charset="0"/>
                <a:ea typeface="造字工房朗宋（非商用）常规体" pitchFamily="50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ea typeface="造字工房朗宋（非商用）常规体" pitchFamily="50" charset="-122"/>
                <a:cs typeface="Times New Roman" panose="02020603050405020304" pitchFamily="18" charset="0"/>
              </a:rPr>
              <a:t>it.</a:t>
            </a:r>
            <a:endParaRPr lang="zh-CN" altLang="zh-CN" sz="2000" dirty="0">
              <a:solidFill>
                <a:schemeClr val="bg1"/>
              </a:solidFill>
              <a:latin typeface="Times New Roman" panose="02020603050405020304" pitchFamily="18" charset="0"/>
              <a:ea typeface="造字工房朗宋（非商用）常规体" pitchFamily="50" charset="-122"/>
              <a:cs typeface="Times New Roman" panose="02020603050405020304" pitchFamily="18" charset="0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465D0ACF-79C0-4B1A-B069-1C41BE0FD98A}"/>
              </a:ext>
            </a:extLst>
          </p:cNvPr>
          <p:cNvGrpSpPr/>
          <p:nvPr/>
        </p:nvGrpSpPr>
        <p:grpSpPr>
          <a:xfrm>
            <a:off x="811384" y="2955312"/>
            <a:ext cx="1319672" cy="1319672"/>
            <a:chOff x="811384" y="2955312"/>
            <a:chExt cx="1319672" cy="1319672"/>
          </a:xfrm>
        </p:grpSpPr>
        <p:sp>
          <p:nvSpPr>
            <p:cNvPr id="25" name="Oval 29"/>
            <p:cNvSpPr/>
            <p:nvPr/>
          </p:nvSpPr>
          <p:spPr>
            <a:xfrm>
              <a:off x="811384" y="2955312"/>
              <a:ext cx="1319672" cy="1319672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26" name="Group 37"/>
            <p:cNvGrpSpPr/>
            <p:nvPr/>
          </p:nvGrpSpPr>
          <p:grpSpPr>
            <a:xfrm>
              <a:off x="1192387" y="3336315"/>
              <a:ext cx="611579" cy="535261"/>
              <a:chOff x="1285852" y="4643452"/>
              <a:chExt cx="366051" cy="320373"/>
            </a:xfrm>
            <a:solidFill>
              <a:schemeClr val="bg1"/>
            </a:solidFill>
          </p:grpSpPr>
          <p:sp>
            <p:nvSpPr>
              <p:cNvPr id="27" name="AutoShape 103"/>
              <p:cNvSpPr>
                <a:spLocks/>
              </p:cNvSpPr>
              <p:nvPr/>
            </p:nvSpPr>
            <p:spPr bwMode="auto">
              <a:xfrm>
                <a:off x="1343419" y="4700393"/>
                <a:ext cx="131403" cy="86350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660" y="0"/>
                    </a:moveTo>
                    <a:cubicBezTo>
                      <a:pt x="9461" y="0"/>
                      <a:pt x="0" y="9233"/>
                      <a:pt x="0" y="20160"/>
                    </a:cubicBezTo>
                    <a:cubicBezTo>
                      <a:pt x="0" y="20954"/>
                      <a:pt x="420" y="21600"/>
                      <a:pt x="939" y="21600"/>
                    </a:cubicBezTo>
                    <a:cubicBezTo>
                      <a:pt x="1457" y="21600"/>
                      <a:pt x="1878" y="20954"/>
                      <a:pt x="1878" y="20160"/>
                    </a:cubicBezTo>
                    <a:cubicBezTo>
                      <a:pt x="1878" y="10956"/>
                      <a:pt x="10655" y="2880"/>
                      <a:pt x="20660" y="2880"/>
                    </a:cubicBezTo>
                    <a:cubicBezTo>
                      <a:pt x="21179" y="2880"/>
                      <a:pt x="21600" y="2234"/>
                      <a:pt x="21600" y="1440"/>
                    </a:cubicBezTo>
                    <a:cubicBezTo>
                      <a:pt x="21600" y="645"/>
                      <a:pt x="21179" y="0"/>
                      <a:pt x="2066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pPr defTabSz="609585"/>
                <a:endParaRPr lang="en-US" sz="4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" name="AutoShape 104"/>
              <p:cNvSpPr>
                <a:spLocks/>
              </p:cNvSpPr>
              <p:nvPr/>
            </p:nvSpPr>
            <p:spPr bwMode="auto">
              <a:xfrm>
                <a:off x="1285852" y="4643452"/>
                <a:ext cx="366051" cy="320373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16971"/>
                    </a:moveTo>
                    <a:cubicBezTo>
                      <a:pt x="10181" y="16971"/>
                      <a:pt x="9546" y="16918"/>
                      <a:pt x="8912" y="16811"/>
                    </a:cubicBezTo>
                    <a:cubicBezTo>
                      <a:pt x="8847" y="16800"/>
                      <a:pt x="8781" y="16794"/>
                      <a:pt x="8716" y="16794"/>
                    </a:cubicBezTo>
                    <a:cubicBezTo>
                      <a:pt x="8315" y="16794"/>
                      <a:pt x="7931" y="16999"/>
                      <a:pt x="7673" y="17359"/>
                    </a:cubicBezTo>
                    <a:cubicBezTo>
                      <a:pt x="7384" y="17761"/>
                      <a:pt x="6563" y="18657"/>
                      <a:pt x="5591" y="19318"/>
                    </a:cubicBezTo>
                    <a:cubicBezTo>
                      <a:pt x="5854" y="18628"/>
                      <a:pt x="6060" y="17853"/>
                      <a:pt x="6074" y="17056"/>
                    </a:cubicBezTo>
                    <a:cubicBezTo>
                      <a:pt x="6078" y="17006"/>
                      <a:pt x="6080" y="16956"/>
                      <a:pt x="6080" y="16914"/>
                    </a:cubicBezTo>
                    <a:cubicBezTo>
                      <a:pt x="6080" y="16334"/>
                      <a:pt x="5796" y="15803"/>
                      <a:pt x="5344" y="15540"/>
                    </a:cubicBezTo>
                    <a:cubicBezTo>
                      <a:pt x="2843" y="14080"/>
                      <a:pt x="1349" y="11731"/>
                      <a:pt x="1349" y="9257"/>
                    </a:cubicBezTo>
                    <a:cubicBezTo>
                      <a:pt x="1349" y="5003"/>
                      <a:pt x="5588" y="1542"/>
                      <a:pt x="10800" y="1542"/>
                    </a:cubicBezTo>
                    <a:cubicBezTo>
                      <a:pt x="16011" y="1542"/>
                      <a:pt x="20249" y="5003"/>
                      <a:pt x="20249" y="9257"/>
                    </a:cubicBezTo>
                    <a:cubicBezTo>
                      <a:pt x="20249" y="13510"/>
                      <a:pt x="16011" y="16971"/>
                      <a:pt x="10800" y="16971"/>
                    </a:cubicBezTo>
                    <a:moveTo>
                      <a:pt x="10800" y="0"/>
                    </a:moveTo>
                    <a:cubicBezTo>
                      <a:pt x="4835" y="0"/>
                      <a:pt x="0" y="4144"/>
                      <a:pt x="0" y="9257"/>
                    </a:cubicBezTo>
                    <a:cubicBezTo>
                      <a:pt x="0" y="12440"/>
                      <a:pt x="1875" y="15248"/>
                      <a:pt x="4730" y="16914"/>
                    </a:cubicBezTo>
                    <a:cubicBezTo>
                      <a:pt x="4730" y="16935"/>
                      <a:pt x="4724" y="16949"/>
                      <a:pt x="4724" y="16971"/>
                    </a:cubicBezTo>
                    <a:cubicBezTo>
                      <a:pt x="4724" y="18354"/>
                      <a:pt x="3821" y="19843"/>
                      <a:pt x="3423" y="20625"/>
                    </a:cubicBezTo>
                    <a:lnTo>
                      <a:pt x="3425" y="20625"/>
                    </a:lnTo>
                    <a:cubicBezTo>
                      <a:pt x="3393" y="20709"/>
                      <a:pt x="3374" y="20802"/>
                      <a:pt x="3374" y="20900"/>
                    </a:cubicBezTo>
                    <a:cubicBezTo>
                      <a:pt x="3374" y="21287"/>
                      <a:pt x="3648" y="21600"/>
                      <a:pt x="3986" y="21600"/>
                    </a:cubicBezTo>
                    <a:cubicBezTo>
                      <a:pt x="4049" y="21600"/>
                      <a:pt x="4161" y="21580"/>
                      <a:pt x="4158" y="21590"/>
                    </a:cubicBezTo>
                    <a:cubicBezTo>
                      <a:pt x="6268" y="21195"/>
                      <a:pt x="8255" y="18979"/>
                      <a:pt x="8716" y="18338"/>
                    </a:cubicBezTo>
                    <a:cubicBezTo>
                      <a:pt x="9391" y="18451"/>
                      <a:pt x="10086" y="18514"/>
                      <a:pt x="10800" y="18514"/>
                    </a:cubicBezTo>
                    <a:cubicBezTo>
                      <a:pt x="16764" y="18514"/>
                      <a:pt x="21600" y="14369"/>
                      <a:pt x="21600" y="9257"/>
                    </a:cubicBezTo>
                    <a:cubicBezTo>
                      <a:pt x="21600" y="4144"/>
                      <a:pt x="16764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pPr defTabSz="609585"/>
                <a:endParaRPr lang="en-US" sz="4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37" name="组合 1"/>
          <p:cNvGrpSpPr>
            <a:grpSpLocks/>
          </p:cNvGrpSpPr>
          <p:nvPr/>
        </p:nvGrpSpPr>
        <p:grpSpPr bwMode="auto">
          <a:xfrm>
            <a:off x="280988" y="0"/>
            <a:ext cx="106362" cy="720725"/>
            <a:chOff x="0" y="0"/>
            <a:chExt cx="105725" cy="721610"/>
          </a:xfrm>
          <a:solidFill>
            <a:srgbClr val="FF8577"/>
          </a:solidFill>
        </p:grpSpPr>
        <p:sp>
          <p:nvSpPr>
            <p:cNvPr id="38" name="矩形 4"/>
            <p:cNvSpPr>
              <a:spLocks noChangeArrowheads="1"/>
            </p:cNvSpPr>
            <p:nvPr/>
          </p:nvSpPr>
          <p:spPr bwMode="auto">
            <a:xfrm>
              <a:off x="0" y="0"/>
              <a:ext cx="45719" cy="72161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9" name="矩形 5"/>
            <p:cNvSpPr>
              <a:spLocks noChangeArrowheads="1"/>
            </p:cNvSpPr>
            <p:nvPr/>
          </p:nvSpPr>
          <p:spPr bwMode="auto">
            <a:xfrm>
              <a:off x="60006" y="0"/>
              <a:ext cx="45719" cy="72161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40" name="TextBox 6"/>
          <p:cNvSpPr>
            <a:spLocks noChangeArrowheads="1"/>
          </p:cNvSpPr>
          <p:nvPr/>
        </p:nvSpPr>
        <p:spPr bwMode="auto">
          <a:xfrm>
            <a:off x="476250" y="147638"/>
            <a:ext cx="38703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2000" dirty="0">
                <a:solidFill>
                  <a:srgbClr val="262626"/>
                </a:solidFill>
                <a:latin typeface="Times New Roman" panose="02020603050405020304" pitchFamily="18" charset="0"/>
                <a:ea typeface="造字工房朗宋（非商用）常规体" pitchFamily="50" charset="-122"/>
                <a:cs typeface="Times New Roman" panose="02020603050405020304" pitchFamily="18" charset="0"/>
              </a:rPr>
              <a:t>Contact Detail Interface</a:t>
            </a:r>
            <a:endParaRPr lang="en-US" altLang="zh-CN" sz="2000" dirty="0">
              <a:solidFill>
                <a:srgbClr val="262626"/>
              </a:solidFill>
              <a:latin typeface="Times New Roman" panose="02020603050405020304" pitchFamily="18" charset="0"/>
              <a:ea typeface="造字工房朗宋（非商用）常规体" pitchFamily="50" charset="-122"/>
              <a:cs typeface="Times New Roman" panose="02020603050405020304" pitchFamily="18" charset="0"/>
              <a:sym typeface="Impact" panose="020B0806030902050204" pitchFamily="34" charset="0"/>
            </a:endParaRPr>
          </a:p>
        </p:txBody>
      </p:sp>
      <p:sp>
        <p:nvSpPr>
          <p:cNvPr id="42" name="直接连接符 7"/>
          <p:cNvSpPr>
            <a:spLocks noChangeShapeType="1"/>
          </p:cNvSpPr>
          <p:nvPr/>
        </p:nvSpPr>
        <p:spPr bwMode="auto">
          <a:xfrm>
            <a:off x="520700" y="681038"/>
            <a:ext cx="3511550" cy="1587"/>
          </a:xfrm>
          <a:prstGeom prst="line">
            <a:avLst/>
          </a:prstGeom>
          <a:noFill/>
          <a:ln w="9525" cap="flat" cmpd="sng">
            <a:solidFill>
              <a:srgbClr val="D8D8D8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1DC396C2-47C3-4287-B4AD-36AF75D999DD}"/>
              </a:ext>
            </a:extLst>
          </p:cNvPr>
          <p:cNvGrpSpPr/>
          <p:nvPr/>
        </p:nvGrpSpPr>
        <p:grpSpPr>
          <a:xfrm>
            <a:off x="6190625" y="409383"/>
            <a:ext cx="4860000" cy="6760836"/>
            <a:chOff x="5677501" y="147638"/>
            <a:chExt cx="5591390" cy="7737834"/>
          </a:xfrm>
        </p:grpSpPr>
        <p:pic>
          <p:nvPicPr>
            <p:cNvPr id="31" name="图片 30" descr="图片包含 电子产品, 掌握, 人员, 手&#10;&#10;已生成极高可信度的说明">
              <a:extLst>
                <a:ext uri="{FF2B5EF4-FFF2-40B4-BE49-F238E27FC236}">
                  <a16:creationId xmlns:a16="http://schemas.microsoft.com/office/drawing/2014/main" id="{24BBE248-512A-4A7C-BA7B-8B76A79F35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16" t="37933" r="23019" b="-748"/>
            <a:stretch/>
          </p:blipFill>
          <p:spPr>
            <a:xfrm>
              <a:off x="5677501" y="2607740"/>
              <a:ext cx="5591390" cy="5277732"/>
            </a:xfrm>
            <a:prstGeom prst="rect">
              <a:avLst/>
            </a:prstGeom>
          </p:spPr>
        </p:pic>
        <p:pic>
          <p:nvPicPr>
            <p:cNvPr id="32" name="图片 31">
              <a:extLst>
                <a:ext uri="{FF2B5EF4-FFF2-40B4-BE49-F238E27FC236}">
                  <a16:creationId xmlns:a16="http://schemas.microsoft.com/office/drawing/2014/main" id="{0126AA00-AC2E-417F-9E5D-DBC467B5E6A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00765" y="147638"/>
              <a:ext cx="3302668" cy="6858000"/>
            </a:xfrm>
            <a:prstGeom prst="rect">
              <a:avLst/>
            </a:prstGeom>
          </p:spPr>
        </p:pic>
      </p:grpSp>
      <p:pic>
        <p:nvPicPr>
          <p:cNvPr id="33" name="Picture 2">
            <a:extLst>
              <a:ext uri="{FF2B5EF4-FFF2-40B4-BE49-F238E27FC236}">
                <a16:creationId xmlns:a16="http://schemas.microsoft.com/office/drawing/2014/main" id="{7CC6ABBA-3418-43EB-9AD3-BCDB0ACD59FC}"/>
              </a:ext>
            </a:extLst>
          </p:cNvPr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995600" y="730800"/>
            <a:ext cx="2368800" cy="5133600"/>
          </a:xfrm>
          <a:prstGeom prst="roundRect">
            <a:avLst>
              <a:gd name="adj" fmla="val 2429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2540000" dir="5400000" sx="1000" sy="1000" algn="ctr" rotWithShape="0">
              <a:srgbClr val="000000">
                <a:alpha val="0"/>
              </a:srgbClr>
            </a:outerShdw>
            <a:reflection blurRad="12700" stA="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5794923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2"/>
          <p:cNvSpPr/>
          <p:nvPr/>
        </p:nvSpPr>
        <p:spPr>
          <a:xfrm>
            <a:off x="0" y="2095491"/>
            <a:ext cx="12192000" cy="3048021"/>
          </a:xfrm>
          <a:prstGeom prst="rect">
            <a:avLst/>
          </a:prstGeom>
          <a:solidFill>
            <a:srgbClr val="34BA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7" name="Straight Connector 32"/>
          <p:cNvCxnSpPr/>
          <p:nvPr/>
        </p:nvCxnSpPr>
        <p:spPr>
          <a:xfrm rot="5400000">
            <a:off x="5523437" y="5715016"/>
            <a:ext cx="572563" cy="1059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4"/>
          <p:cNvSpPr/>
          <p:nvPr/>
        </p:nvSpPr>
        <p:spPr>
          <a:xfrm>
            <a:off x="2541853" y="2882277"/>
            <a:ext cx="360944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ea typeface="造字工房朗宋（非商用）常规体" pitchFamily="50" charset="-122"/>
                <a:cs typeface="Times New Roman" panose="02020603050405020304" pitchFamily="18" charset="0"/>
              </a:rPr>
              <a:t>Click the toolbar to display the </a:t>
            </a:r>
            <a:r>
              <a:rPr lang="en-US" altLang="zh-CN" sz="2000" dirty="0" smtClean="0">
                <a:solidFill>
                  <a:schemeClr val="bg1"/>
                </a:solidFill>
                <a:latin typeface="Times New Roman" panose="02020603050405020304" pitchFamily="18" charset="0"/>
                <a:ea typeface="造字工房朗宋（非商用）常规体" pitchFamily="50" charset="-122"/>
                <a:cs typeface="Times New Roman" panose="02020603050405020304" pitchFamily="18" charset="0"/>
              </a:rPr>
              <a:t>menu</a:t>
            </a:r>
          </a:p>
          <a:p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ea typeface="造字工房朗宋（非商用）常规体" pitchFamily="50" charset="-122"/>
                <a:cs typeface="Times New Roman" panose="02020603050405020304" pitchFamily="18" charset="0"/>
              </a:rPr>
              <a:t>C</a:t>
            </a:r>
            <a:r>
              <a:rPr lang="en-US" altLang="zh-CN" sz="2000" dirty="0" smtClean="0">
                <a:solidFill>
                  <a:schemeClr val="bg1"/>
                </a:solidFill>
                <a:latin typeface="Times New Roman" panose="02020603050405020304" pitchFamily="18" charset="0"/>
                <a:ea typeface="造字工房朗宋（非商用）常规体" pitchFamily="50" charset="-122"/>
                <a:cs typeface="Times New Roman" panose="02020603050405020304" pitchFamily="18" charset="0"/>
              </a:rPr>
              <a:t>lick 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ea typeface="造字工房朗宋（非商用）常规体" pitchFamily="50" charset="-122"/>
                <a:cs typeface="Times New Roman" panose="02020603050405020304" pitchFamily="18" charset="0"/>
              </a:rPr>
              <a:t>the menu options to </a:t>
            </a:r>
            <a:r>
              <a:rPr lang="en-US" altLang="zh-CN" sz="2000" dirty="0" smtClean="0">
                <a:solidFill>
                  <a:schemeClr val="bg1"/>
                </a:solidFill>
                <a:latin typeface="Times New Roman" panose="02020603050405020304" pitchFamily="18" charset="0"/>
                <a:ea typeface="造字工房朗宋（非商用）常规体" pitchFamily="50" charset="-122"/>
                <a:cs typeface="Times New Roman" panose="02020603050405020304" pitchFamily="18" charset="0"/>
              </a:rPr>
              <a:t>show </a:t>
            </a:r>
            <a:r>
              <a:rPr lang="en-US" altLang="zh-CN" sz="2000" dirty="0" smtClean="0">
                <a:solidFill>
                  <a:schemeClr val="bg1"/>
                </a:solidFill>
                <a:latin typeface="Times New Roman" panose="02020603050405020304" pitchFamily="18" charset="0"/>
                <a:ea typeface="造字工房朗宋（非商用）常规体" pitchFamily="50" charset="-122"/>
                <a:cs typeface="Times New Roman" panose="02020603050405020304" pitchFamily="18" charset="0"/>
              </a:rPr>
              <a:t>the 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ea typeface="造字工房朗宋（非商用）常规体" pitchFamily="50" charset="-122"/>
                <a:cs typeface="Times New Roman" panose="02020603050405020304" pitchFamily="18" charset="0"/>
              </a:rPr>
              <a:t>corresponding features</a:t>
            </a:r>
            <a:endParaRPr lang="zh-CN" altLang="en-US" sz="2000" dirty="0">
              <a:solidFill>
                <a:schemeClr val="bg1"/>
              </a:solidFill>
              <a:latin typeface="Times New Roman" panose="02020603050405020304" pitchFamily="18" charset="0"/>
              <a:ea typeface="造字工房朗宋（非商用）常规体" pitchFamily="50" charset="-122"/>
              <a:cs typeface="Times New Roman" panose="02020603050405020304" pitchFamily="18" charset="0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465D0ACF-79C0-4B1A-B069-1C41BE0FD98A}"/>
              </a:ext>
            </a:extLst>
          </p:cNvPr>
          <p:cNvGrpSpPr/>
          <p:nvPr/>
        </p:nvGrpSpPr>
        <p:grpSpPr>
          <a:xfrm>
            <a:off x="811384" y="2955312"/>
            <a:ext cx="1319672" cy="1319672"/>
            <a:chOff x="811384" y="2955312"/>
            <a:chExt cx="1319672" cy="1319672"/>
          </a:xfrm>
        </p:grpSpPr>
        <p:sp>
          <p:nvSpPr>
            <p:cNvPr id="25" name="Oval 29"/>
            <p:cNvSpPr/>
            <p:nvPr/>
          </p:nvSpPr>
          <p:spPr>
            <a:xfrm>
              <a:off x="811384" y="2955312"/>
              <a:ext cx="1319672" cy="1319672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26" name="Group 37"/>
            <p:cNvGrpSpPr/>
            <p:nvPr/>
          </p:nvGrpSpPr>
          <p:grpSpPr>
            <a:xfrm>
              <a:off x="1192387" y="3336315"/>
              <a:ext cx="611579" cy="535261"/>
              <a:chOff x="1285852" y="4643452"/>
              <a:chExt cx="366051" cy="320373"/>
            </a:xfrm>
            <a:solidFill>
              <a:schemeClr val="bg1"/>
            </a:solidFill>
          </p:grpSpPr>
          <p:sp>
            <p:nvSpPr>
              <p:cNvPr id="27" name="AutoShape 103"/>
              <p:cNvSpPr>
                <a:spLocks/>
              </p:cNvSpPr>
              <p:nvPr/>
            </p:nvSpPr>
            <p:spPr bwMode="auto">
              <a:xfrm>
                <a:off x="1343419" y="4700393"/>
                <a:ext cx="131403" cy="86350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660" y="0"/>
                    </a:moveTo>
                    <a:cubicBezTo>
                      <a:pt x="9461" y="0"/>
                      <a:pt x="0" y="9233"/>
                      <a:pt x="0" y="20160"/>
                    </a:cubicBezTo>
                    <a:cubicBezTo>
                      <a:pt x="0" y="20954"/>
                      <a:pt x="420" y="21600"/>
                      <a:pt x="939" y="21600"/>
                    </a:cubicBezTo>
                    <a:cubicBezTo>
                      <a:pt x="1457" y="21600"/>
                      <a:pt x="1878" y="20954"/>
                      <a:pt x="1878" y="20160"/>
                    </a:cubicBezTo>
                    <a:cubicBezTo>
                      <a:pt x="1878" y="10956"/>
                      <a:pt x="10655" y="2880"/>
                      <a:pt x="20660" y="2880"/>
                    </a:cubicBezTo>
                    <a:cubicBezTo>
                      <a:pt x="21179" y="2880"/>
                      <a:pt x="21600" y="2234"/>
                      <a:pt x="21600" y="1440"/>
                    </a:cubicBezTo>
                    <a:cubicBezTo>
                      <a:pt x="21600" y="645"/>
                      <a:pt x="21179" y="0"/>
                      <a:pt x="2066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pPr defTabSz="609585"/>
                <a:endParaRPr lang="en-US" sz="4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" name="AutoShape 104"/>
              <p:cNvSpPr>
                <a:spLocks/>
              </p:cNvSpPr>
              <p:nvPr/>
            </p:nvSpPr>
            <p:spPr bwMode="auto">
              <a:xfrm>
                <a:off x="1285852" y="4643452"/>
                <a:ext cx="366051" cy="320373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16971"/>
                    </a:moveTo>
                    <a:cubicBezTo>
                      <a:pt x="10181" y="16971"/>
                      <a:pt x="9546" y="16918"/>
                      <a:pt x="8912" y="16811"/>
                    </a:cubicBezTo>
                    <a:cubicBezTo>
                      <a:pt x="8847" y="16800"/>
                      <a:pt x="8781" y="16794"/>
                      <a:pt x="8716" y="16794"/>
                    </a:cubicBezTo>
                    <a:cubicBezTo>
                      <a:pt x="8315" y="16794"/>
                      <a:pt x="7931" y="16999"/>
                      <a:pt x="7673" y="17359"/>
                    </a:cubicBezTo>
                    <a:cubicBezTo>
                      <a:pt x="7384" y="17761"/>
                      <a:pt x="6563" y="18657"/>
                      <a:pt x="5591" y="19318"/>
                    </a:cubicBezTo>
                    <a:cubicBezTo>
                      <a:pt x="5854" y="18628"/>
                      <a:pt x="6060" y="17853"/>
                      <a:pt x="6074" y="17056"/>
                    </a:cubicBezTo>
                    <a:cubicBezTo>
                      <a:pt x="6078" y="17006"/>
                      <a:pt x="6080" y="16956"/>
                      <a:pt x="6080" y="16914"/>
                    </a:cubicBezTo>
                    <a:cubicBezTo>
                      <a:pt x="6080" y="16334"/>
                      <a:pt x="5796" y="15803"/>
                      <a:pt x="5344" y="15540"/>
                    </a:cubicBezTo>
                    <a:cubicBezTo>
                      <a:pt x="2843" y="14080"/>
                      <a:pt x="1349" y="11731"/>
                      <a:pt x="1349" y="9257"/>
                    </a:cubicBezTo>
                    <a:cubicBezTo>
                      <a:pt x="1349" y="5003"/>
                      <a:pt x="5588" y="1542"/>
                      <a:pt x="10800" y="1542"/>
                    </a:cubicBezTo>
                    <a:cubicBezTo>
                      <a:pt x="16011" y="1542"/>
                      <a:pt x="20249" y="5003"/>
                      <a:pt x="20249" y="9257"/>
                    </a:cubicBezTo>
                    <a:cubicBezTo>
                      <a:pt x="20249" y="13510"/>
                      <a:pt x="16011" y="16971"/>
                      <a:pt x="10800" y="16971"/>
                    </a:cubicBezTo>
                    <a:moveTo>
                      <a:pt x="10800" y="0"/>
                    </a:moveTo>
                    <a:cubicBezTo>
                      <a:pt x="4835" y="0"/>
                      <a:pt x="0" y="4144"/>
                      <a:pt x="0" y="9257"/>
                    </a:cubicBezTo>
                    <a:cubicBezTo>
                      <a:pt x="0" y="12440"/>
                      <a:pt x="1875" y="15248"/>
                      <a:pt x="4730" y="16914"/>
                    </a:cubicBezTo>
                    <a:cubicBezTo>
                      <a:pt x="4730" y="16935"/>
                      <a:pt x="4724" y="16949"/>
                      <a:pt x="4724" y="16971"/>
                    </a:cubicBezTo>
                    <a:cubicBezTo>
                      <a:pt x="4724" y="18354"/>
                      <a:pt x="3821" y="19843"/>
                      <a:pt x="3423" y="20625"/>
                    </a:cubicBezTo>
                    <a:lnTo>
                      <a:pt x="3425" y="20625"/>
                    </a:lnTo>
                    <a:cubicBezTo>
                      <a:pt x="3393" y="20709"/>
                      <a:pt x="3374" y="20802"/>
                      <a:pt x="3374" y="20900"/>
                    </a:cubicBezTo>
                    <a:cubicBezTo>
                      <a:pt x="3374" y="21287"/>
                      <a:pt x="3648" y="21600"/>
                      <a:pt x="3986" y="21600"/>
                    </a:cubicBezTo>
                    <a:cubicBezTo>
                      <a:pt x="4049" y="21600"/>
                      <a:pt x="4161" y="21580"/>
                      <a:pt x="4158" y="21590"/>
                    </a:cubicBezTo>
                    <a:cubicBezTo>
                      <a:pt x="6268" y="21195"/>
                      <a:pt x="8255" y="18979"/>
                      <a:pt x="8716" y="18338"/>
                    </a:cubicBezTo>
                    <a:cubicBezTo>
                      <a:pt x="9391" y="18451"/>
                      <a:pt x="10086" y="18514"/>
                      <a:pt x="10800" y="18514"/>
                    </a:cubicBezTo>
                    <a:cubicBezTo>
                      <a:pt x="16764" y="18514"/>
                      <a:pt x="21600" y="14369"/>
                      <a:pt x="21600" y="9257"/>
                    </a:cubicBezTo>
                    <a:cubicBezTo>
                      <a:pt x="21600" y="4144"/>
                      <a:pt x="16764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pPr defTabSz="609585"/>
                <a:endParaRPr lang="en-US" sz="4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37" name="组合 1"/>
          <p:cNvGrpSpPr>
            <a:grpSpLocks/>
          </p:cNvGrpSpPr>
          <p:nvPr/>
        </p:nvGrpSpPr>
        <p:grpSpPr bwMode="auto">
          <a:xfrm>
            <a:off x="280988" y="0"/>
            <a:ext cx="106362" cy="720725"/>
            <a:chOff x="0" y="0"/>
            <a:chExt cx="105725" cy="721610"/>
          </a:xfrm>
          <a:solidFill>
            <a:srgbClr val="FF8577"/>
          </a:solidFill>
        </p:grpSpPr>
        <p:sp>
          <p:nvSpPr>
            <p:cNvPr id="38" name="矩形 4"/>
            <p:cNvSpPr>
              <a:spLocks noChangeArrowheads="1"/>
            </p:cNvSpPr>
            <p:nvPr/>
          </p:nvSpPr>
          <p:spPr bwMode="auto">
            <a:xfrm>
              <a:off x="0" y="0"/>
              <a:ext cx="45719" cy="72161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9" name="矩形 5"/>
            <p:cNvSpPr>
              <a:spLocks noChangeArrowheads="1"/>
            </p:cNvSpPr>
            <p:nvPr/>
          </p:nvSpPr>
          <p:spPr bwMode="auto">
            <a:xfrm>
              <a:off x="60006" y="0"/>
              <a:ext cx="45719" cy="72161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40" name="TextBox 6"/>
          <p:cNvSpPr>
            <a:spLocks noChangeArrowheads="1"/>
          </p:cNvSpPr>
          <p:nvPr/>
        </p:nvSpPr>
        <p:spPr bwMode="auto">
          <a:xfrm>
            <a:off x="476250" y="147638"/>
            <a:ext cx="38703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2000" dirty="0">
                <a:solidFill>
                  <a:srgbClr val="262626"/>
                </a:solidFill>
                <a:latin typeface="Times New Roman" panose="02020603050405020304" pitchFamily="18" charset="0"/>
                <a:ea typeface="造字工房朗宋（非商用）常规体" pitchFamily="50" charset="-122"/>
                <a:cs typeface="Times New Roman" panose="02020603050405020304" pitchFamily="18" charset="0"/>
              </a:rPr>
              <a:t>Contact Toolbar Button</a:t>
            </a:r>
            <a:endParaRPr lang="en-US" altLang="zh-CN" sz="2000" dirty="0">
              <a:solidFill>
                <a:srgbClr val="262626"/>
              </a:solidFill>
              <a:latin typeface="Times New Roman" panose="02020603050405020304" pitchFamily="18" charset="0"/>
              <a:ea typeface="造字工房朗宋（非商用）常规体" pitchFamily="50" charset="-122"/>
              <a:cs typeface="Times New Roman" panose="02020603050405020304" pitchFamily="18" charset="0"/>
              <a:sym typeface="Impact" panose="020B0806030902050204" pitchFamily="34" charset="0"/>
            </a:endParaRPr>
          </a:p>
        </p:txBody>
      </p:sp>
      <p:sp>
        <p:nvSpPr>
          <p:cNvPr id="42" name="直接连接符 7"/>
          <p:cNvSpPr>
            <a:spLocks noChangeShapeType="1"/>
          </p:cNvSpPr>
          <p:nvPr/>
        </p:nvSpPr>
        <p:spPr bwMode="auto">
          <a:xfrm>
            <a:off x="520700" y="681038"/>
            <a:ext cx="3511550" cy="1587"/>
          </a:xfrm>
          <a:prstGeom prst="line">
            <a:avLst/>
          </a:prstGeom>
          <a:noFill/>
          <a:ln w="9525" cap="flat" cmpd="sng">
            <a:solidFill>
              <a:srgbClr val="D8D8D8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1DC396C2-47C3-4287-B4AD-36AF75D999DD}"/>
              </a:ext>
            </a:extLst>
          </p:cNvPr>
          <p:cNvGrpSpPr/>
          <p:nvPr/>
        </p:nvGrpSpPr>
        <p:grpSpPr>
          <a:xfrm>
            <a:off x="6190625" y="409383"/>
            <a:ext cx="4860000" cy="6760836"/>
            <a:chOff x="5677501" y="147638"/>
            <a:chExt cx="5591390" cy="7737834"/>
          </a:xfrm>
        </p:grpSpPr>
        <p:pic>
          <p:nvPicPr>
            <p:cNvPr id="31" name="图片 30" descr="图片包含 电子产品, 掌握, 人员, 手&#10;&#10;已生成极高可信度的说明">
              <a:extLst>
                <a:ext uri="{FF2B5EF4-FFF2-40B4-BE49-F238E27FC236}">
                  <a16:creationId xmlns:a16="http://schemas.microsoft.com/office/drawing/2014/main" id="{24BBE248-512A-4A7C-BA7B-8B76A79F35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16" t="37933" r="23019" b="-748"/>
            <a:stretch/>
          </p:blipFill>
          <p:spPr>
            <a:xfrm>
              <a:off x="5677501" y="2607740"/>
              <a:ext cx="5591390" cy="5277732"/>
            </a:xfrm>
            <a:prstGeom prst="rect">
              <a:avLst/>
            </a:prstGeom>
          </p:spPr>
        </p:pic>
        <p:pic>
          <p:nvPicPr>
            <p:cNvPr id="32" name="图片 31">
              <a:extLst>
                <a:ext uri="{FF2B5EF4-FFF2-40B4-BE49-F238E27FC236}">
                  <a16:creationId xmlns:a16="http://schemas.microsoft.com/office/drawing/2014/main" id="{0126AA00-AC2E-417F-9E5D-DBC467B5E6A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00765" y="147638"/>
              <a:ext cx="3302668" cy="6858000"/>
            </a:xfrm>
            <a:prstGeom prst="rect">
              <a:avLst/>
            </a:prstGeom>
          </p:spPr>
        </p:pic>
      </p:grpSp>
      <p:pic>
        <p:nvPicPr>
          <p:cNvPr id="33" name="Picture 2">
            <a:extLst>
              <a:ext uri="{FF2B5EF4-FFF2-40B4-BE49-F238E27FC236}">
                <a16:creationId xmlns:a16="http://schemas.microsoft.com/office/drawing/2014/main" id="{7CC6ABBA-3418-43EB-9AD3-BCDB0ACD59FC}"/>
              </a:ext>
            </a:extLst>
          </p:cNvPr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995600" y="730800"/>
            <a:ext cx="2368800" cy="5133600"/>
          </a:xfrm>
          <a:prstGeom prst="roundRect">
            <a:avLst>
              <a:gd name="adj" fmla="val 2429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2540000" dir="5400000" sx="1000" sy="1000" algn="ctr" rotWithShape="0">
              <a:srgbClr val="000000">
                <a:alpha val="0"/>
              </a:srgbClr>
            </a:outerShdw>
            <a:reflection blurRad="12700" stA="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7901622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2"/>
          <p:cNvSpPr/>
          <p:nvPr/>
        </p:nvSpPr>
        <p:spPr>
          <a:xfrm>
            <a:off x="0" y="2095491"/>
            <a:ext cx="12192000" cy="3048021"/>
          </a:xfrm>
          <a:prstGeom prst="rect">
            <a:avLst/>
          </a:prstGeom>
          <a:solidFill>
            <a:srgbClr val="34BA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7" name="Straight Connector 32"/>
          <p:cNvCxnSpPr/>
          <p:nvPr/>
        </p:nvCxnSpPr>
        <p:spPr>
          <a:xfrm rot="5400000">
            <a:off x="5523437" y="5715016"/>
            <a:ext cx="572563" cy="1059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4"/>
          <p:cNvSpPr/>
          <p:nvPr/>
        </p:nvSpPr>
        <p:spPr>
          <a:xfrm>
            <a:off x="2494581" y="2460986"/>
            <a:ext cx="454811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ea typeface="造字工房朗宋（非商用）常规体" pitchFamily="50" charset="-122"/>
                <a:cs typeface="Times New Roman" panose="02020603050405020304" pitchFamily="18" charset="0"/>
              </a:rPr>
              <a:t>Swipe right to enter the contact record </a:t>
            </a:r>
            <a:r>
              <a:rPr lang="en-US" altLang="zh-CN" dirty="0" smtClean="0">
                <a:solidFill>
                  <a:schemeClr val="bg1"/>
                </a:solidFill>
                <a:latin typeface="Times New Roman" panose="02020603050405020304" pitchFamily="18" charset="0"/>
                <a:ea typeface="造字工房朗宋（非商用）常规体" pitchFamily="50" charset="-122"/>
                <a:cs typeface="Times New Roman" panose="02020603050405020304" pitchFamily="18" charset="0"/>
              </a:rPr>
              <a:t>interface.</a:t>
            </a:r>
          </a:p>
          <a:p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ea typeface="造字工房朗宋（非商用）常规体" pitchFamily="50" charset="-122"/>
                <a:cs typeface="Times New Roman" panose="02020603050405020304" pitchFamily="18" charset="0"/>
              </a:rPr>
              <a:t>S</a:t>
            </a:r>
            <a:r>
              <a:rPr lang="en-US" altLang="zh-CN" dirty="0" smtClean="0">
                <a:solidFill>
                  <a:schemeClr val="bg1"/>
                </a:solidFill>
                <a:latin typeface="Times New Roman" panose="02020603050405020304" pitchFamily="18" charset="0"/>
                <a:ea typeface="造字工房朗宋（非商用）常规体" pitchFamily="50" charset="-122"/>
                <a:cs typeface="Times New Roman" panose="02020603050405020304" pitchFamily="18" charset="0"/>
              </a:rPr>
              <a:t>wipe </a:t>
            </a: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ea typeface="造字工房朗宋（非商用）常规体" pitchFamily="50" charset="-122"/>
                <a:cs typeface="Times New Roman" panose="02020603050405020304" pitchFamily="18" charset="0"/>
              </a:rPr>
              <a:t>left to enter the contact detail interface. </a:t>
            </a:r>
            <a:endParaRPr lang="en-US" altLang="zh-CN" dirty="0" smtClean="0">
              <a:solidFill>
                <a:schemeClr val="bg1"/>
              </a:solidFill>
              <a:latin typeface="Times New Roman" panose="02020603050405020304" pitchFamily="18" charset="0"/>
              <a:ea typeface="造字工房朗宋（非商用）常规体" pitchFamily="50" charset="-122"/>
              <a:cs typeface="Times New Roman" panose="02020603050405020304" pitchFamily="18" charset="0"/>
            </a:endParaRPr>
          </a:p>
          <a:p>
            <a:r>
              <a:rPr lang="en-US" altLang="zh-CN" dirty="0" smtClean="0">
                <a:solidFill>
                  <a:schemeClr val="bg1"/>
                </a:solidFill>
                <a:latin typeface="Times New Roman" panose="02020603050405020304" pitchFamily="18" charset="0"/>
                <a:ea typeface="造字工房朗宋（非商用）常规体" pitchFamily="50" charset="-122"/>
                <a:cs typeface="Times New Roman" panose="02020603050405020304" pitchFamily="18" charset="0"/>
              </a:rPr>
              <a:t>Click </a:t>
            </a: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ea typeface="造字工房朗宋（非商用）常规体" pitchFamily="50" charset="-122"/>
                <a:cs typeface="Times New Roman" panose="02020603050405020304" pitchFamily="18" charset="0"/>
              </a:rPr>
              <a:t>a call record to dial the corresponding number.</a:t>
            </a:r>
          </a:p>
          <a:p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ea typeface="造字工房朗宋（非商用）常规体" pitchFamily="50" charset="-122"/>
                <a:cs typeface="Times New Roman" panose="02020603050405020304" pitchFamily="18" charset="0"/>
              </a:rPr>
              <a:t>Long press a record, app will prompt whether to delete the record.</a:t>
            </a:r>
          </a:p>
          <a:p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ea typeface="造字工房朗宋（非商用）常规体" pitchFamily="50" charset="-122"/>
                <a:cs typeface="Times New Roman" panose="02020603050405020304" pitchFamily="18" charset="0"/>
              </a:rPr>
              <a:t>Click the </a:t>
            </a:r>
            <a:r>
              <a:rPr lang="en-US" altLang="zh-CN" dirty="0" smtClean="0">
                <a:solidFill>
                  <a:schemeClr val="bg1"/>
                </a:solidFill>
                <a:latin typeface="Times New Roman" panose="02020603050405020304" pitchFamily="18" charset="0"/>
                <a:ea typeface="造字工房朗宋（非商用）常规体" pitchFamily="50" charset="-122"/>
                <a:cs typeface="Times New Roman" panose="02020603050405020304" pitchFamily="18" charset="0"/>
              </a:rPr>
              <a:t>delete </a:t>
            </a: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ea typeface="造字工房朗宋（非商用）常规体" pitchFamily="50" charset="-122"/>
                <a:cs typeface="Times New Roman" panose="02020603050405020304" pitchFamily="18" charset="0"/>
              </a:rPr>
              <a:t>button, app will prompt whether to delete all the call records.</a:t>
            </a:r>
            <a:endParaRPr lang="zh-CN" altLang="en-US" dirty="0">
              <a:solidFill>
                <a:schemeClr val="bg1"/>
              </a:solidFill>
              <a:latin typeface="Times New Roman" panose="02020603050405020304" pitchFamily="18" charset="0"/>
              <a:ea typeface="造字工房朗宋（非商用）常规体" pitchFamily="50" charset="-122"/>
              <a:cs typeface="Times New Roman" panose="02020603050405020304" pitchFamily="18" charset="0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465D0ACF-79C0-4B1A-B069-1C41BE0FD98A}"/>
              </a:ext>
            </a:extLst>
          </p:cNvPr>
          <p:cNvGrpSpPr/>
          <p:nvPr/>
        </p:nvGrpSpPr>
        <p:grpSpPr>
          <a:xfrm>
            <a:off x="811384" y="2955312"/>
            <a:ext cx="1319672" cy="1319672"/>
            <a:chOff x="811384" y="2955312"/>
            <a:chExt cx="1319672" cy="1319672"/>
          </a:xfrm>
        </p:grpSpPr>
        <p:sp>
          <p:nvSpPr>
            <p:cNvPr id="25" name="Oval 29"/>
            <p:cNvSpPr/>
            <p:nvPr/>
          </p:nvSpPr>
          <p:spPr>
            <a:xfrm>
              <a:off x="811384" y="2955312"/>
              <a:ext cx="1319672" cy="1319672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26" name="Group 37"/>
            <p:cNvGrpSpPr/>
            <p:nvPr/>
          </p:nvGrpSpPr>
          <p:grpSpPr>
            <a:xfrm>
              <a:off x="1192387" y="3336315"/>
              <a:ext cx="611579" cy="535261"/>
              <a:chOff x="1285852" y="4643452"/>
              <a:chExt cx="366051" cy="320373"/>
            </a:xfrm>
            <a:solidFill>
              <a:schemeClr val="bg1"/>
            </a:solidFill>
          </p:grpSpPr>
          <p:sp>
            <p:nvSpPr>
              <p:cNvPr id="27" name="AutoShape 103"/>
              <p:cNvSpPr>
                <a:spLocks/>
              </p:cNvSpPr>
              <p:nvPr/>
            </p:nvSpPr>
            <p:spPr bwMode="auto">
              <a:xfrm>
                <a:off x="1343419" y="4700393"/>
                <a:ext cx="131403" cy="86350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660" y="0"/>
                    </a:moveTo>
                    <a:cubicBezTo>
                      <a:pt x="9461" y="0"/>
                      <a:pt x="0" y="9233"/>
                      <a:pt x="0" y="20160"/>
                    </a:cubicBezTo>
                    <a:cubicBezTo>
                      <a:pt x="0" y="20954"/>
                      <a:pt x="420" y="21600"/>
                      <a:pt x="939" y="21600"/>
                    </a:cubicBezTo>
                    <a:cubicBezTo>
                      <a:pt x="1457" y="21600"/>
                      <a:pt x="1878" y="20954"/>
                      <a:pt x="1878" y="20160"/>
                    </a:cubicBezTo>
                    <a:cubicBezTo>
                      <a:pt x="1878" y="10956"/>
                      <a:pt x="10655" y="2880"/>
                      <a:pt x="20660" y="2880"/>
                    </a:cubicBezTo>
                    <a:cubicBezTo>
                      <a:pt x="21179" y="2880"/>
                      <a:pt x="21600" y="2234"/>
                      <a:pt x="21600" y="1440"/>
                    </a:cubicBezTo>
                    <a:cubicBezTo>
                      <a:pt x="21600" y="645"/>
                      <a:pt x="21179" y="0"/>
                      <a:pt x="2066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pPr defTabSz="609585"/>
                <a:endParaRPr lang="en-US" sz="4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" name="AutoShape 104"/>
              <p:cNvSpPr>
                <a:spLocks/>
              </p:cNvSpPr>
              <p:nvPr/>
            </p:nvSpPr>
            <p:spPr bwMode="auto">
              <a:xfrm>
                <a:off x="1285852" y="4643452"/>
                <a:ext cx="366051" cy="320373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16971"/>
                    </a:moveTo>
                    <a:cubicBezTo>
                      <a:pt x="10181" y="16971"/>
                      <a:pt x="9546" y="16918"/>
                      <a:pt x="8912" y="16811"/>
                    </a:cubicBezTo>
                    <a:cubicBezTo>
                      <a:pt x="8847" y="16800"/>
                      <a:pt x="8781" y="16794"/>
                      <a:pt x="8716" y="16794"/>
                    </a:cubicBezTo>
                    <a:cubicBezTo>
                      <a:pt x="8315" y="16794"/>
                      <a:pt x="7931" y="16999"/>
                      <a:pt x="7673" y="17359"/>
                    </a:cubicBezTo>
                    <a:cubicBezTo>
                      <a:pt x="7384" y="17761"/>
                      <a:pt x="6563" y="18657"/>
                      <a:pt x="5591" y="19318"/>
                    </a:cubicBezTo>
                    <a:cubicBezTo>
                      <a:pt x="5854" y="18628"/>
                      <a:pt x="6060" y="17853"/>
                      <a:pt x="6074" y="17056"/>
                    </a:cubicBezTo>
                    <a:cubicBezTo>
                      <a:pt x="6078" y="17006"/>
                      <a:pt x="6080" y="16956"/>
                      <a:pt x="6080" y="16914"/>
                    </a:cubicBezTo>
                    <a:cubicBezTo>
                      <a:pt x="6080" y="16334"/>
                      <a:pt x="5796" y="15803"/>
                      <a:pt x="5344" y="15540"/>
                    </a:cubicBezTo>
                    <a:cubicBezTo>
                      <a:pt x="2843" y="14080"/>
                      <a:pt x="1349" y="11731"/>
                      <a:pt x="1349" y="9257"/>
                    </a:cubicBezTo>
                    <a:cubicBezTo>
                      <a:pt x="1349" y="5003"/>
                      <a:pt x="5588" y="1542"/>
                      <a:pt x="10800" y="1542"/>
                    </a:cubicBezTo>
                    <a:cubicBezTo>
                      <a:pt x="16011" y="1542"/>
                      <a:pt x="20249" y="5003"/>
                      <a:pt x="20249" y="9257"/>
                    </a:cubicBezTo>
                    <a:cubicBezTo>
                      <a:pt x="20249" y="13510"/>
                      <a:pt x="16011" y="16971"/>
                      <a:pt x="10800" y="16971"/>
                    </a:cubicBezTo>
                    <a:moveTo>
                      <a:pt x="10800" y="0"/>
                    </a:moveTo>
                    <a:cubicBezTo>
                      <a:pt x="4835" y="0"/>
                      <a:pt x="0" y="4144"/>
                      <a:pt x="0" y="9257"/>
                    </a:cubicBezTo>
                    <a:cubicBezTo>
                      <a:pt x="0" y="12440"/>
                      <a:pt x="1875" y="15248"/>
                      <a:pt x="4730" y="16914"/>
                    </a:cubicBezTo>
                    <a:cubicBezTo>
                      <a:pt x="4730" y="16935"/>
                      <a:pt x="4724" y="16949"/>
                      <a:pt x="4724" y="16971"/>
                    </a:cubicBezTo>
                    <a:cubicBezTo>
                      <a:pt x="4724" y="18354"/>
                      <a:pt x="3821" y="19843"/>
                      <a:pt x="3423" y="20625"/>
                    </a:cubicBezTo>
                    <a:lnTo>
                      <a:pt x="3425" y="20625"/>
                    </a:lnTo>
                    <a:cubicBezTo>
                      <a:pt x="3393" y="20709"/>
                      <a:pt x="3374" y="20802"/>
                      <a:pt x="3374" y="20900"/>
                    </a:cubicBezTo>
                    <a:cubicBezTo>
                      <a:pt x="3374" y="21287"/>
                      <a:pt x="3648" y="21600"/>
                      <a:pt x="3986" y="21600"/>
                    </a:cubicBezTo>
                    <a:cubicBezTo>
                      <a:pt x="4049" y="21600"/>
                      <a:pt x="4161" y="21580"/>
                      <a:pt x="4158" y="21590"/>
                    </a:cubicBezTo>
                    <a:cubicBezTo>
                      <a:pt x="6268" y="21195"/>
                      <a:pt x="8255" y="18979"/>
                      <a:pt x="8716" y="18338"/>
                    </a:cubicBezTo>
                    <a:cubicBezTo>
                      <a:pt x="9391" y="18451"/>
                      <a:pt x="10086" y="18514"/>
                      <a:pt x="10800" y="18514"/>
                    </a:cubicBezTo>
                    <a:cubicBezTo>
                      <a:pt x="16764" y="18514"/>
                      <a:pt x="21600" y="14369"/>
                      <a:pt x="21600" y="9257"/>
                    </a:cubicBezTo>
                    <a:cubicBezTo>
                      <a:pt x="21600" y="4144"/>
                      <a:pt x="16764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pPr defTabSz="609585"/>
                <a:endParaRPr lang="en-US" sz="4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37" name="组合 1"/>
          <p:cNvGrpSpPr>
            <a:grpSpLocks/>
          </p:cNvGrpSpPr>
          <p:nvPr/>
        </p:nvGrpSpPr>
        <p:grpSpPr bwMode="auto">
          <a:xfrm>
            <a:off x="280988" y="0"/>
            <a:ext cx="106362" cy="720725"/>
            <a:chOff x="0" y="0"/>
            <a:chExt cx="105725" cy="721610"/>
          </a:xfrm>
          <a:solidFill>
            <a:srgbClr val="FF8577"/>
          </a:solidFill>
        </p:grpSpPr>
        <p:sp>
          <p:nvSpPr>
            <p:cNvPr id="38" name="矩形 4"/>
            <p:cNvSpPr>
              <a:spLocks noChangeArrowheads="1"/>
            </p:cNvSpPr>
            <p:nvPr/>
          </p:nvSpPr>
          <p:spPr bwMode="auto">
            <a:xfrm>
              <a:off x="0" y="0"/>
              <a:ext cx="45719" cy="72161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9" name="矩形 5"/>
            <p:cNvSpPr>
              <a:spLocks noChangeArrowheads="1"/>
            </p:cNvSpPr>
            <p:nvPr/>
          </p:nvSpPr>
          <p:spPr bwMode="auto">
            <a:xfrm>
              <a:off x="60006" y="0"/>
              <a:ext cx="45719" cy="72161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40" name="TextBox 6"/>
          <p:cNvSpPr>
            <a:spLocks noChangeArrowheads="1"/>
          </p:cNvSpPr>
          <p:nvPr/>
        </p:nvSpPr>
        <p:spPr bwMode="auto">
          <a:xfrm>
            <a:off x="476250" y="147638"/>
            <a:ext cx="38703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2000" dirty="0">
                <a:solidFill>
                  <a:srgbClr val="262626"/>
                </a:solidFill>
                <a:latin typeface="Times New Roman" panose="02020603050405020304" pitchFamily="18" charset="0"/>
                <a:ea typeface="造字工房朗宋（非商用）常规体" pitchFamily="50" charset="-122"/>
                <a:cs typeface="Times New Roman" panose="02020603050405020304" pitchFamily="18" charset="0"/>
              </a:rPr>
              <a:t>Contact Record Interface</a:t>
            </a:r>
            <a:endParaRPr lang="en-US" altLang="zh-CN" sz="2000" dirty="0">
              <a:solidFill>
                <a:srgbClr val="262626"/>
              </a:solidFill>
              <a:latin typeface="Times New Roman" panose="02020603050405020304" pitchFamily="18" charset="0"/>
              <a:ea typeface="造字工房朗宋（非商用）常规体" pitchFamily="50" charset="-122"/>
              <a:cs typeface="Times New Roman" panose="02020603050405020304" pitchFamily="18" charset="0"/>
              <a:sym typeface="Impact" panose="020B0806030902050204" pitchFamily="34" charset="0"/>
            </a:endParaRPr>
          </a:p>
        </p:txBody>
      </p:sp>
      <p:sp>
        <p:nvSpPr>
          <p:cNvPr id="42" name="直接连接符 7"/>
          <p:cNvSpPr>
            <a:spLocks noChangeShapeType="1"/>
          </p:cNvSpPr>
          <p:nvPr/>
        </p:nvSpPr>
        <p:spPr bwMode="auto">
          <a:xfrm>
            <a:off x="520700" y="681038"/>
            <a:ext cx="3511550" cy="1587"/>
          </a:xfrm>
          <a:prstGeom prst="line">
            <a:avLst/>
          </a:prstGeom>
          <a:noFill/>
          <a:ln w="9525" cap="flat" cmpd="sng">
            <a:solidFill>
              <a:srgbClr val="D8D8D8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1DC396C2-47C3-4287-B4AD-36AF75D999DD}"/>
              </a:ext>
            </a:extLst>
          </p:cNvPr>
          <p:cNvGrpSpPr/>
          <p:nvPr/>
        </p:nvGrpSpPr>
        <p:grpSpPr>
          <a:xfrm>
            <a:off x="6190625" y="409383"/>
            <a:ext cx="4860000" cy="6760836"/>
            <a:chOff x="5677501" y="147638"/>
            <a:chExt cx="5591390" cy="7737834"/>
          </a:xfrm>
        </p:grpSpPr>
        <p:pic>
          <p:nvPicPr>
            <p:cNvPr id="31" name="图片 30" descr="图片包含 电子产品, 掌握, 人员, 手&#10;&#10;已生成极高可信度的说明">
              <a:extLst>
                <a:ext uri="{FF2B5EF4-FFF2-40B4-BE49-F238E27FC236}">
                  <a16:creationId xmlns:a16="http://schemas.microsoft.com/office/drawing/2014/main" id="{24BBE248-512A-4A7C-BA7B-8B76A79F35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16" t="37933" r="23019" b="-748"/>
            <a:stretch/>
          </p:blipFill>
          <p:spPr>
            <a:xfrm>
              <a:off x="5677501" y="2607740"/>
              <a:ext cx="5591390" cy="5277732"/>
            </a:xfrm>
            <a:prstGeom prst="rect">
              <a:avLst/>
            </a:prstGeom>
          </p:spPr>
        </p:pic>
        <p:pic>
          <p:nvPicPr>
            <p:cNvPr id="32" name="图片 31">
              <a:extLst>
                <a:ext uri="{FF2B5EF4-FFF2-40B4-BE49-F238E27FC236}">
                  <a16:creationId xmlns:a16="http://schemas.microsoft.com/office/drawing/2014/main" id="{0126AA00-AC2E-417F-9E5D-DBC467B5E6A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00765" y="147638"/>
              <a:ext cx="3302668" cy="6858000"/>
            </a:xfrm>
            <a:prstGeom prst="rect">
              <a:avLst/>
            </a:prstGeom>
          </p:spPr>
        </p:pic>
      </p:grpSp>
      <p:pic>
        <p:nvPicPr>
          <p:cNvPr id="33" name="Picture 2">
            <a:extLst>
              <a:ext uri="{FF2B5EF4-FFF2-40B4-BE49-F238E27FC236}">
                <a16:creationId xmlns:a16="http://schemas.microsoft.com/office/drawing/2014/main" id="{7CC6ABBA-3418-43EB-9AD3-BCDB0ACD59FC}"/>
              </a:ext>
            </a:extLst>
          </p:cNvPr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995600" y="730800"/>
            <a:ext cx="2368800" cy="5133600"/>
          </a:xfrm>
          <a:prstGeom prst="roundRect">
            <a:avLst>
              <a:gd name="adj" fmla="val 2429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2540000" dir="5400000" sx="1000" sy="1000" algn="ctr" rotWithShape="0">
              <a:srgbClr val="000000">
                <a:alpha val="0"/>
              </a:srgbClr>
            </a:outerShdw>
            <a:reflection blurRad="12700" stA="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2270825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2"/>
          <p:cNvSpPr/>
          <p:nvPr/>
        </p:nvSpPr>
        <p:spPr>
          <a:xfrm>
            <a:off x="0" y="2095491"/>
            <a:ext cx="12192000" cy="3048021"/>
          </a:xfrm>
          <a:prstGeom prst="rect">
            <a:avLst/>
          </a:prstGeom>
          <a:solidFill>
            <a:srgbClr val="34BA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7" name="Straight Connector 32"/>
          <p:cNvCxnSpPr/>
          <p:nvPr/>
        </p:nvCxnSpPr>
        <p:spPr>
          <a:xfrm rot="5400000">
            <a:off x="5523437" y="5715016"/>
            <a:ext cx="572563" cy="1059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4"/>
          <p:cNvSpPr/>
          <p:nvPr/>
        </p:nvSpPr>
        <p:spPr>
          <a:xfrm>
            <a:off x="2356118" y="2687975"/>
            <a:ext cx="3609444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ea typeface="造字工房朗宋（非商用）常规体" pitchFamily="50" charset="-122"/>
                <a:cs typeface="Times New Roman" panose="02020603050405020304" pitchFamily="18" charset="0"/>
              </a:rPr>
              <a:t>Click the editing button to show the contact editing </a:t>
            </a:r>
            <a:r>
              <a:rPr lang="en-US" altLang="zh-CN" sz="2000" dirty="0" smtClean="0">
                <a:solidFill>
                  <a:schemeClr val="bg1"/>
                </a:solidFill>
                <a:latin typeface="Times New Roman" panose="02020603050405020304" pitchFamily="18" charset="0"/>
                <a:ea typeface="造字工房朗宋（非商用）常规体" pitchFamily="50" charset="-122"/>
                <a:cs typeface="Times New Roman" panose="02020603050405020304" pitchFamily="18" charset="0"/>
              </a:rPr>
              <a:t>interface.</a:t>
            </a:r>
          </a:p>
          <a:p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ea typeface="造字工房朗宋（非商用）常规体" pitchFamily="50" charset="-122"/>
                <a:cs typeface="Times New Roman" panose="02020603050405020304" pitchFamily="18" charset="0"/>
              </a:rPr>
              <a:t>M</a:t>
            </a:r>
            <a:r>
              <a:rPr lang="en-US" altLang="zh-CN" sz="2000" dirty="0" smtClean="0">
                <a:solidFill>
                  <a:schemeClr val="bg1"/>
                </a:solidFill>
                <a:latin typeface="Times New Roman" panose="02020603050405020304" pitchFamily="18" charset="0"/>
                <a:ea typeface="造字工房朗宋（非商用）常规体" pitchFamily="50" charset="-122"/>
                <a:cs typeface="Times New Roman" panose="02020603050405020304" pitchFamily="18" charset="0"/>
              </a:rPr>
              <a:t>odify the contact information and add or delete the contact number in below.</a:t>
            </a:r>
            <a:endParaRPr lang="zh-CN" altLang="zh-CN" sz="2000" dirty="0">
              <a:solidFill>
                <a:schemeClr val="bg1"/>
              </a:solidFill>
              <a:latin typeface="Times New Roman" panose="02020603050405020304" pitchFamily="18" charset="0"/>
              <a:ea typeface="造字工房朗宋（非商用）常规体" pitchFamily="50" charset="-122"/>
              <a:cs typeface="Times New Roman" panose="02020603050405020304" pitchFamily="18" charset="0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465D0ACF-79C0-4B1A-B069-1C41BE0FD98A}"/>
              </a:ext>
            </a:extLst>
          </p:cNvPr>
          <p:cNvGrpSpPr/>
          <p:nvPr/>
        </p:nvGrpSpPr>
        <p:grpSpPr>
          <a:xfrm>
            <a:off x="811384" y="2955312"/>
            <a:ext cx="1319672" cy="1319672"/>
            <a:chOff x="811384" y="2955312"/>
            <a:chExt cx="1319672" cy="1319672"/>
          </a:xfrm>
        </p:grpSpPr>
        <p:sp>
          <p:nvSpPr>
            <p:cNvPr id="25" name="Oval 29"/>
            <p:cNvSpPr/>
            <p:nvPr/>
          </p:nvSpPr>
          <p:spPr>
            <a:xfrm>
              <a:off x="811384" y="2955312"/>
              <a:ext cx="1319672" cy="1319672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26" name="Group 37"/>
            <p:cNvGrpSpPr/>
            <p:nvPr/>
          </p:nvGrpSpPr>
          <p:grpSpPr>
            <a:xfrm>
              <a:off x="1192387" y="3336315"/>
              <a:ext cx="611579" cy="535261"/>
              <a:chOff x="1285852" y="4643452"/>
              <a:chExt cx="366051" cy="320373"/>
            </a:xfrm>
            <a:solidFill>
              <a:schemeClr val="bg1"/>
            </a:solidFill>
          </p:grpSpPr>
          <p:sp>
            <p:nvSpPr>
              <p:cNvPr id="27" name="AutoShape 103"/>
              <p:cNvSpPr>
                <a:spLocks/>
              </p:cNvSpPr>
              <p:nvPr/>
            </p:nvSpPr>
            <p:spPr bwMode="auto">
              <a:xfrm>
                <a:off x="1343419" y="4700393"/>
                <a:ext cx="131403" cy="86350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660" y="0"/>
                    </a:moveTo>
                    <a:cubicBezTo>
                      <a:pt x="9461" y="0"/>
                      <a:pt x="0" y="9233"/>
                      <a:pt x="0" y="20160"/>
                    </a:cubicBezTo>
                    <a:cubicBezTo>
                      <a:pt x="0" y="20954"/>
                      <a:pt x="420" y="21600"/>
                      <a:pt x="939" y="21600"/>
                    </a:cubicBezTo>
                    <a:cubicBezTo>
                      <a:pt x="1457" y="21600"/>
                      <a:pt x="1878" y="20954"/>
                      <a:pt x="1878" y="20160"/>
                    </a:cubicBezTo>
                    <a:cubicBezTo>
                      <a:pt x="1878" y="10956"/>
                      <a:pt x="10655" y="2880"/>
                      <a:pt x="20660" y="2880"/>
                    </a:cubicBezTo>
                    <a:cubicBezTo>
                      <a:pt x="21179" y="2880"/>
                      <a:pt x="21600" y="2234"/>
                      <a:pt x="21600" y="1440"/>
                    </a:cubicBezTo>
                    <a:cubicBezTo>
                      <a:pt x="21600" y="645"/>
                      <a:pt x="21179" y="0"/>
                      <a:pt x="2066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pPr defTabSz="609585"/>
                <a:endParaRPr lang="en-US" sz="4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" name="AutoShape 104"/>
              <p:cNvSpPr>
                <a:spLocks/>
              </p:cNvSpPr>
              <p:nvPr/>
            </p:nvSpPr>
            <p:spPr bwMode="auto">
              <a:xfrm>
                <a:off x="1285852" y="4643452"/>
                <a:ext cx="366051" cy="320373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16971"/>
                    </a:moveTo>
                    <a:cubicBezTo>
                      <a:pt x="10181" y="16971"/>
                      <a:pt x="9546" y="16918"/>
                      <a:pt x="8912" y="16811"/>
                    </a:cubicBezTo>
                    <a:cubicBezTo>
                      <a:pt x="8847" y="16800"/>
                      <a:pt x="8781" y="16794"/>
                      <a:pt x="8716" y="16794"/>
                    </a:cubicBezTo>
                    <a:cubicBezTo>
                      <a:pt x="8315" y="16794"/>
                      <a:pt x="7931" y="16999"/>
                      <a:pt x="7673" y="17359"/>
                    </a:cubicBezTo>
                    <a:cubicBezTo>
                      <a:pt x="7384" y="17761"/>
                      <a:pt x="6563" y="18657"/>
                      <a:pt x="5591" y="19318"/>
                    </a:cubicBezTo>
                    <a:cubicBezTo>
                      <a:pt x="5854" y="18628"/>
                      <a:pt x="6060" y="17853"/>
                      <a:pt x="6074" y="17056"/>
                    </a:cubicBezTo>
                    <a:cubicBezTo>
                      <a:pt x="6078" y="17006"/>
                      <a:pt x="6080" y="16956"/>
                      <a:pt x="6080" y="16914"/>
                    </a:cubicBezTo>
                    <a:cubicBezTo>
                      <a:pt x="6080" y="16334"/>
                      <a:pt x="5796" y="15803"/>
                      <a:pt x="5344" y="15540"/>
                    </a:cubicBezTo>
                    <a:cubicBezTo>
                      <a:pt x="2843" y="14080"/>
                      <a:pt x="1349" y="11731"/>
                      <a:pt x="1349" y="9257"/>
                    </a:cubicBezTo>
                    <a:cubicBezTo>
                      <a:pt x="1349" y="5003"/>
                      <a:pt x="5588" y="1542"/>
                      <a:pt x="10800" y="1542"/>
                    </a:cubicBezTo>
                    <a:cubicBezTo>
                      <a:pt x="16011" y="1542"/>
                      <a:pt x="20249" y="5003"/>
                      <a:pt x="20249" y="9257"/>
                    </a:cubicBezTo>
                    <a:cubicBezTo>
                      <a:pt x="20249" y="13510"/>
                      <a:pt x="16011" y="16971"/>
                      <a:pt x="10800" y="16971"/>
                    </a:cubicBezTo>
                    <a:moveTo>
                      <a:pt x="10800" y="0"/>
                    </a:moveTo>
                    <a:cubicBezTo>
                      <a:pt x="4835" y="0"/>
                      <a:pt x="0" y="4144"/>
                      <a:pt x="0" y="9257"/>
                    </a:cubicBezTo>
                    <a:cubicBezTo>
                      <a:pt x="0" y="12440"/>
                      <a:pt x="1875" y="15248"/>
                      <a:pt x="4730" y="16914"/>
                    </a:cubicBezTo>
                    <a:cubicBezTo>
                      <a:pt x="4730" y="16935"/>
                      <a:pt x="4724" y="16949"/>
                      <a:pt x="4724" y="16971"/>
                    </a:cubicBezTo>
                    <a:cubicBezTo>
                      <a:pt x="4724" y="18354"/>
                      <a:pt x="3821" y="19843"/>
                      <a:pt x="3423" y="20625"/>
                    </a:cubicBezTo>
                    <a:lnTo>
                      <a:pt x="3425" y="20625"/>
                    </a:lnTo>
                    <a:cubicBezTo>
                      <a:pt x="3393" y="20709"/>
                      <a:pt x="3374" y="20802"/>
                      <a:pt x="3374" y="20900"/>
                    </a:cubicBezTo>
                    <a:cubicBezTo>
                      <a:pt x="3374" y="21287"/>
                      <a:pt x="3648" y="21600"/>
                      <a:pt x="3986" y="21600"/>
                    </a:cubicBezTo>
                    <a:cubicBezTo>
                      <a:pt x="4049" y="21600"/>
                      <a:pt x="4161" y="21580"/>
                      <a:pt x="4158" y="21590"/>
                    </a:cubicBezTo>
                    <a:cubicBezTo>
                      <a:pt x="6268" y="21195"/>
                      <a:pt x="8255" y="18979"/>
                      <a:pt x="8716" y="18338"/>
                    </a:cubicBezTo>
                    <a:cubicBezTo>
                      <a:pt x="9391" y="18451"/>
                      <a:pt x="10086" y="18514"/>
                      <a:pt x="10800" y="18514"/>
                    </a:cubicBezTo>
                    <a:cubicBezTo>
                      <a:pt x="16764" y="18514"/>
                      <a:pt x="21600" y="14369"/>
                      <a:pt x="21600" y="9257"/>
                    </a:cubicBezTo>
                    <a:cubicBezTo>
                      <a:pt x="21600" y="4144"/>
                      <a:pt x="16764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pPr defTabSz="609585"/>
                <a:endParaRPr lang="en-US" sz="4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37" name="组合 1"/>
          <p:cNvGrpSpPr>
            <a:grpSpLocks/>
          </p:cNvGrpSpPr>
          <p:nvPr/>
        </p:nvGrpSpPr>
        <p:grpSpPr bwMode="auto">
          <a:xfrm>
            <a:off x="280988" y="0"/>
            <a:ext cx="106362" cy="720725"/>
            <a:chOff x="0" y="0"/>
            <a:chExt cx="105725" cy="721610"/>
          </a:xfrm>
          <a:solidFill>
            <a:srgbClr val="FF8577"/>
          </a:solidFill>
        </p:grpSpPr>
        <p:sp>
          <p:nvSpPr>
            <p:cNvPr id="38" name="矩形 4"/>
            <p:cNvSpPr>
              <a:spLocks noChangeArrowheads="1"/>
            </p:cNvSpPr>
            <p:nvPr/>
          </p:nvSpPr>
          <p:spPr bwMode="auto">
            <a:xfrm>
              <a:off x="0" y="0"/>
              <a:ext cx="45719" cy="72161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9" name="矩形 5"/>
            <p:cNvSpPr>
              <a:spLocks noChangeArrowheads="1"/>
            </p:cNvSpPr>
            <p:nvPr/>
          </p:nvSpPr>
          <p:spPr bwMode="auto">
            <a:xfrm>
              <a:off x="60006" y="0"/>
              <a:ext cx="45719" cy="72161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40" name="TextBox 6"/>
          <p:cNvSpPr>
            <a:spLocks noChangeArrowheads="1"/>
          </p:cNvSpPr>
          <p:nvPr/>
        </p:nvSpPr>
        <p:spPr bwMode="auto">
          <a:xfrm>
            <a:off x="476250" y="147638"/>
            <a:ext cx="38703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2000" dirty="0">
                <a:solidFill>
                  <a:srgbClr val="262626"/>
                </a:solidFill>
                <a:latin typeface="Times New Roman" panose="02020603050405020304" pitchFamily="18" charset="0"/>
                <a:ea typeface="造字工房朗宋（非商用）常规体" pitchFamily="50" charset="-122"/>
                <a:cs typeface="Times New Roman" panose="02020603050405020304" pitchFamily="18" charset="0"/>
              </a:rPr>
              <a:t>Contact Editing Interface</a:t>
            </a:r>
            <a:endParaRPr lang="en-US" altLang="zh-CN" sz="2000" dirty="0">
              <a:solidFill>
                <a:srgbClr val="262626"/>
              </a:solidFill>
              <a:latin typeface="Times New Roman" panose="02020603050405020304" pitchFamily="18" charset="0"/>
              <a:ea typeface="造字工房朗宋（非商用）常规体" pitchFamily="50" charset="-122"/>
              <a:cs typeface="Times New Roman" panose="02020603050405020304" pitchFamily="18" charset="0"/>
              <a:sym typeface="Impact" panose="020B0806030902050204" pitchFamily="34" charset="0"/>
            </a:endParaRPr>
          </a:p>
        </p:txBody>
      </p:sp>
      <p:sp>
        <p:nvSpPr>
          <p:cNvPr id="42" name="直接连接符 7"/>
          <p:cNvSpPr>
            <a:spLocks noChangeShapeType="1"/>
          </p:cNvSpPr>
          <p:nvPr/>
        </p:nvSpPr>
        <p:spPr bwMode="auto">
          <a:xfrm>
            <a:off x="520700" y="681038"/>
            <a:ext cx="3511550" cy="1587"/>
          </a:xfrm>
          <a:prstGeom prst="line">
            <a:avLst/>
          </a:prstGeom>
          <a:noFill/>
          <a:ln w="9525" cap="flat" cmpd="sng">
            <a:solidFill>
              <a:srgbClr val="D8D8D8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1DC396C2-47C3-4287-B4AD-36AF75D999DD}"/>
              </a:ext>
            </a:extLst>
          </p:cNvPr>
          <p:cNvGrpSpPr/>
          <p:nvPr/>
        </p:nvGrpSpPr>
        <p:grpSpPr>
          <a:xfrm>
            <a:off x="6190625" y="409383"/>
            <a:ext cx="4860000" cy="6760836"/>
            <a:chOff x="5677501" y="147638"/>
            <a:chExt cx="5591390" cy="7737834"/>
          </a:xfrm>
        </p:grpSpPr>
        <p:pic>
          <p:nvPicPr>
            <p:cNvPr id="31" name="图片 30" descr="图片包含 电子产品, 掌握, 人员, 手&#10;&#10;已生成极高可信度的说明">
              <a:extLst>
                <a:ext uri="{FF2B5EF4-FFF2-40B4-BE49-F238E27FC236}">
                  <a16:creationId xmlns:a16="http://schemas.microsoft.com/office/drawing/2014/main" id="{24BBE248-512A-4A7C-BA7B-8B76A79F35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16" t="37933" r="23019" b="-748"/>
            <a:stretch/>
          </p:blipFill>
          <p:spPr>
            <a:xfrm>
              <a:off x="5677501" y="2607740"/>
              <a:ext cx="5591390" cy="5277732"/>
            </a:xfrm>
            <a:prstGeom prst="rect">
              <a:avLst/>
            </a:prstGeom>
          </p:spPr>
        </p:pic>
        <p:pic>
          <p:nvPicPr>
            <p:cNvPr id="32" name="图片 31">
              <a:extLst>
                <a:ext uri="{FF2B5EF4-FFF2-40B4-BE49-F238E27FC236}">
                  <a16:creationId xmlns:a16="http://schemas.microsoft.com/office/drawing/2014/main" id="{0126AA00-AC2E-417F-9E5D-DBC467B5E6A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00765" y="147638"/>
              <a:ext cx="3302668" cy="6858000"/>
            </a:xfrm>
            <a:prstGeom prst="rect">
              <a:avLst/>
            </a:prstGeom>
          </p:spPr>
        </p:pic>
      </p:grpSp>
      <p:pic>
        <p:nvPicPr>
          <p:cNvPr id="33" name="Picture 2">
            <a:extLst>
              <a:ext uri="{FF2B5EF4-FFF2-40B4-BE49-F238E27FC236}">
                <a16:creationId xmlns:a16="http://schemas.microsoft.com/office/drawing/2014/main" id="{7CC6ABBA-3418-43EB-9AD3-BCDB0ACD59FC}"/>
              </a:ext>
            </a:extLst>
          </p:cNvPr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995600" y="736856"/>
            <a:ext cx="2368800" cy="5133600"/>
          </a:xfrm>
          <a:prstGeom prst="roundRect">
            <a:avLst>
              <a:gd name="adj" fmla="val 2429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2540000" dir="5400000" sx="1000" sy="1000" algn="ctr" rotWithShape="0">
              <a:srgbClr val="000000">
                <a:alpha val="0"/>
              </a:srgbClr>
            </a:outerShdw>
            <a:reflection blurRad="12700" stA="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7955620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2"/>
          <p:cNvSpPr/>
          <p:nvPr/>
        </p:nvSpPr>
        <p:spPr>
          <a:xfrm>
            <a:off x="0" y="2095491"/>
            <a:ext cx="12192000" cy="3048021"/>
          </a:xfrm>
          <a:prstGeom prst="rect">
            <a:avLst/>
          </a:prstGeom>
          <a:solidFill>
            <a:srgbClr val="34BA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7" name="Straight Connector 32"/>
          <p:cNvCxnSpPr/>
          <p:nvPr/>
        </p:nvCxnSpPr>
        <p:spPr>
          <a:xfrm rot="5400000">
            <a:off x="5523437" y="5715016"/>
            <a:ext cx="572563" cy="1059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4"/>
          <p:cNvSpPr/>
          <p:nvPr/>
        </p:nvSpPr>
        <p:spPr>
          <a:xfrm>
            <a:off x="2381505" y="3336315"/>
            <a:ext cx="360944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  <a:latin typeface="Times New Roman" panose="02020603050405020304" pitchFamily="18" charset="0"/>
                <a:ea typeface="造字工房朗宋（非商用）常规体" pitchFamily="50" charset="-122"/>
                <a:cs typeface="Times New Roman" panose="02020603050405020304" pitchFamily="18" charset="0"/>
              </a:rPr>
              <a:t>Select 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ea typeface="造字工房朗宋（非商用）常规体" pitchFamily="50" charset="-122"/>
                <a:cs typeface="Times New Roman" panose="02020603050405020304" pitchFamily="18" charset="0"/>
              </a:rPr>
              <a:t>the birthday of the contact.</a:t>
            </a:r>
            <a:endParaRPr lang="zh-CN" altLang="zh-CN" sz="2000" dirty="0">
              <a:solidFill>
                <a:schemeClr val="bg1"/>
              </a:solidFill>
              <a:latin typeface="Times New Roman" panose="02020603050405020304" pitchFamily="18" charset="0"/>
              <a:ea typeface="造字工房朗宋（非商用）常规体" pitchFamily="50" charset="-122"/>
              <a:cs typeface="Times New Roman" panose="02020603050405020304" pitchFamily="18" charset="0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465D0ACF-79C0-4B1A-B069-1C41BE0FD98A}"/>
              </a:ext>
            </a:extLst>
          </p:cNvPr>
          <p:cNvGrpSpPr/>
          <p:nvPr/>
        </p:nvGrpSpPr>
        <p:grpSpPr>
          <a:xfrm>
            <a:off x="811384" y="2955312"/>
            <a:ext cx="1319672" cy="1319672"/>
            <a:chOff x="811384" y="2955312"/>
            <a:chExt cx="1319672" cy="1319672"/>
          </a:xfrm>
        </p:grpSpPr>
        <p:sp>
          <p:nvSpPr>
            <p:cNvPr id="25" name="Oval 29"/>
            <p:cNvSpPr/>
            <p:nvPr/>
          </p:nvSpPr>
          <p:spPr>
            <a:xfrm>
              <a:off x="811384" y="2955312"/>
              <a:ext cx="1319672" cy="1319672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26" name="Group 37"/>
            <p:cNvGrpSpPr/>
            <p:nvPr/>
          </p:nvGrpSpPr>
          <p:grpSpPr>
            <a:xfrm>
              <a:off x="1192387" y="3336315"/>
              <a:ext cx="611579" cy="535261"/>
              <a:chOff x="1285852" y="4643452"/>
              <a:chExt cx="366051" cy="320373"/>
            </a:xfrm>
            <a:solidFill>
              <a:schemeClr val="bg1"/>
            </a:solidFill>
          </p:grpSpPr>
          <p:sp>
            <p:nvSpPr>
              <p:cNvPr id="27" name="AutoShape 103"/>
              <p:cNvSpPr>
                <a:spLocks/>
              </p:cNvSpPr>
              <p:nvPr/>
            </p:nvSpPr>
            <p:spPr bwMode="auto">
              <a:xfrm>
                <a:off x="1343419" y="4700393"/>
                <a:ext cx="131403" cy="86350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660" y="0"/>
                    </a:moveTo>
                    <a:cubicBezTo>
                      <a:pt x="9461" y="0"/>
                      <a:pt x="0" y="9233"/>
                      <a:pt x="0" y="20160"/>
                    </a:cubicBezTo>
                    <a:cubicBezTo>
                      <a:pt x="0" y="20954"/>
                      <a:pt x="420" y="21600"/>
                      <a:pt x="939" y="21600"/>
                    </a:cubicBezTo>
                    <a:cubicBezTo>
                      <a:pt x="1457" y="21600"/>
                      <a:pt x="1878" y="20954"/>
                      <a:pt x="1878" y="20160"/>
                    </a:cubicBezTo>
                    <a:cubicBezTo>
                      <a:pt x="1878" y="10956"/>
                      <a:pt x="10655" y="2880"/>
                      <a:pt x="20660" y="2880"/>
                    </a:cubicBezTo>
                    <a:cubicBezTo>
                      <a:pt x="21179" y="2880"/>
                      <a:pt x="21600" y="2234"/>
                      <a:pt x="21600" y="1440"/>
                    </a:cubicBezTo>
                    <a:cubicBezTo>
                      <a:pt x="21600" y="645"/>
                      <a:pt x="21179" y="0"/>
                      <a:pt x="2066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pPr defTabSz="609585"/>
                <a:endParaRPr lang="en-US" sz="4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" name="AutoShape 104"/>
              <p:cNvSpPr>
                <a:spLocks/>
              </p:cNvSpPr>
              <p:nvPr/>
            </p:nvSpPr>
            <p:spPr bwMode="auto">
              <a:xfrm>
                <a:off x="1285852" y="4643452"/>
                <a:ext cx="366051" cy="320373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16971"/>
                    </a:moveTo>
                    <a:cubicBezTo>
                      <a:pt x="10181" y="16971"/>
                      <a:pt x="9546" y="16918"/>
                      <a:pt x="8912" y="16811"/>
                    </a:cubicBezTo>
                    <a:cubicBezTo>
                      <a:pt x="8847" y="16800"/>
                      <a:pt x="8781" y="16794"/>
                      <a:pt x="8716" y="16794"/>
                    </a:cubicBezTo>
                    <a:cubicBezTo>
                      <a:pt x="8315" y="16794"/>
                      <a:pt x="7931" y="16999"/>
                      <a:pt x="7673" y="17359"/>
                    </a:cubicBezTo>
                    <a:cubicBezTo>
                      <a:pt x="7384" y="17761"/>
                      <a:pt x="6563" y="18657"/>
                      <a:pt x="5591" y="19318"/>
                    </a:cubicBezTo>
                    <a:cubicBezTo>
                      <a:pt x="5854" y="18628"/>
                      <a:pt x="6060" y="17853"/>
                      <a:pt x="6074" y="17056"/>
                    </a:cubicBezTo>
                    <a:cubicBezTo>
                      <a:pt x="6078" y="17006"/>
                      <a:pt x="6080" y="16956"/>
                      <a:pt x="6080" y="16914"/>
                    </a:cubicBezTo>
                    <a:cubicBezTo>
                      <a:pt x="6080" y="16334"/>
                      <a:pt x="5796" y="15803"/>
                      <a:pt x="5344" y="15540"/>
                    </a:cubicBezTo>
                    <a:cubicBezTo>
                      <a:pt x="2843" y="14080"/>
                      <a:pt x="1349" y="11731"/>
                      <a:pt x="1349" y="9257"/>
                    </a:cubicBezTo>
                    <a:cubicBezTo>
                      <a:pt x="1349" y="5003"/>
                      <a:pt x="5588" y="1542"/>
                      <a:pt x="10800" y="1542"/>
                    </a:cubicBezTo>
                    <a:cubicBezTo>
                      <a:pt x="16011" y="1542"/>
                      <a:pt x="20249" y="5003"/>
                      <a:pt x="20249" y="9257"/>
                    </a:cubicBezTo>
                    <a:cubicBezTo>
                      <a:pt x="20249" y="13510"/>
                      <a:pt x="16011" y="16971"/>
                      <a:pt x="10800" y="16971"/>
                    </a:cubicBezTo>
                    <a:moveTo>
                      <a:pt x="10800" y="0"/>
                    </a:moveTo>
                    <a:cubicBezTo>
                      <a:pt x="4835" y="0"/>
                      <a:pt x="0" y="4144"/>
                      <a:pt x="0" y="9257"/>
                    </a:cubicBezTo>
                    <a:cubicBezTo>
                      <a:pt x="0" y="12440"/>
                      <a:pt x="1875" y="15248"/>
                      <a:pt x="4730" y="16914"/>
                    </a:cubicBezTo>
                    <a:cubicBezTo>
                      <a:pt x="4730" y="16935"/>
                      <a:pt x="4724" y="16949"/>
                      <a:pt x="4724" y="16971"/>
                    </a:cubicBezTo>
                    <a:cubicBezTo>
                      <a:pt x="4724" y="18354"/>
                      <a:pt x="3821" y="19843"/>
                      <a:pt x="3423" y="20625"/>
                    </a:cubicBezTo>
                    <a:lnTo>
                      <a:pt x="3425" y="20625"/>
                    </a:lnTo>
                    <a:cubicBezTo>
                      <a:pt x="3393" y="20709"/>
                      <a:pt x="3374" y="20802"/>
                      <a:pt x="3374" y="20900"/>
                    </a:cubicBezTo>
                    <a:cubicBezTo>
                      <a:pt x="3374" y="21287"/>
                      <a:pt x="3648" y="21600"/>
                      <a:pt x="3986" y="21600"/>
                    </a:cubicBezTo>
                    <a:cubicBezTo>
                      <a:pt x="4049" y="21600"/>
                      <a:pt x="4161" y="21580"/>
                      <a:pt x="4158" y="21590"/>
                    </a:cubicBezTo>
                    <a:cubicBezTo>
                      <a:pt x="6268" y="21195"/>
                      <a:pt x="8255" y="18979"/>
                      <a:pt x="8716" y="18338"/>
                    </a:cubicBezTo>
                    <a:cubicBezTo>
                      <a:pt x="9391" y="18451"/>
                      <a:pt x="10086" y="18514"/>
                      <a:pt x="10800" y="18514"/>
                    </a:cubicBezTo>
                    <a:cubicBezTo>
                      <a:pt x="16764" y="18514"/>
                      <a:pt x="21600" y="14369"/>
                      <a:pt x="21600" y="9257"/>
                    </a:cubicBezTo>
                    <a:cubicBezTo>
                      <a:pt x="21600" y="4144"/>
                      <a:pt x="16764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pPr defTabSz="609585"/>
                <a:endParaRPr lang="en-US" sz="4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37" name="组合 1"/>
          <p:cNvGrpSpPr>
            <a:grpSpLocks/>
          </p:cNvGrpSpPr>
          <p:nvPr/>
        </p:nvGrpSpPr>
        <p:grpSpPr bwMode="auto">
          <a:xfrm>
            <a:off x="280988" y="0"/>
            <a:ext cx="106362" cy="720725"/>
            <a:chOff x="0" y="0"/>
            <a:chExt cx="105725" cy="721610"/>
          </a:xfrm>
          <a:solidFill>
            <a:srgbClr val="FF8577"/>
          </a:solidFill>
        </p:grpSpPr>
        <p:sp>
          <p:nvSpPr>
            <p:cNvPr id="38" name="矩形 4"/>
            <p:cNvSpPr>
              <a:spLocks noChangeArrowheads="1"/>
            </p:cNvSpPr>
            <p:nvPr/>
          </p:nvSpPr>
          <p:spPr bwMode="auto">
            <a:xfrm>
              <a:off x="0" y="0"/>
              <a:ext cx="45719" cy="72161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9" name="矩形 5"/>
            <p:cNvSpPr>
              <a:spLocks noChangeArrowheads="1"/>
            </p:cNvSpPr>
            <p:nvPr/>
          </p:nvSpPr>
          <p:spPr bwMode="auto">
            <a:xfrm>
              <a:off x="60006" y="0"/>
              <a:ext cx="45719" cy="72161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40" name="TextBox 6"/>
          <p:cNvSpPr>
            <a:spLocks noChangeArrowheads="1"/>
          </p:cNvSpPr>
          <p:nvPr/>
        </p:nvSpPr>
        <p:spPr bwMode="auto">
          <a:xfrm>
            <a:off x="476250" y="147638"/>
            <a:ext cx="484686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rgbClr val="262626"/>
                </a:solidFill>
                <a:latin typeface="Times New Roman" panose="02020603050405020304" pitchFamily="18" charset="0"/>
                <a:ea typeface="造字工房朗宋（非商用）常规体" pitchFamily="50" charset="-122"/>
                <a:cs typeface="Times New Roman" panose="02020603050405020304" pitchFamily="18" charset="0"/>
              </a:rPr>
              <a:t>Contact Birthday Selection Interface</a:t>
            </a:r>
            <a:endParaRPr lang="en-US" altLang="zh-CN" sz="2000" dirty="0">
              <a:solidFill>
                <a:srgbClr val="262626"/>
              </a:solidFill>
              <a:latin typeface="Times New Roman" panose="02020603050405020304" pitchFamily="18" charset="0"/>
              <a:ea typeface="造字工房朗宋（非商用）常规体" pitchFamily="50" charset="-122"/>
              <a:cs typeface="Times New Roman" panose="02020603050405020304" pitchFamily="18" charset="0"/>
              <a:sym typeface="Impact" panose="020B0806030902050204" pitchFamily="34" charset="0"/>
            </a:endParaRPr>
          </a:p>
        </p:txBody>
      </p:sp>
      <p:sp>
        <p:nvSpPr>
          <p:cNvPr id="42" name="直接连接符 7"/>
          <p:cNvSpPr>
            <a:spLocks noChangeShapeType="1"/>
          </p:cNvSpPr>
          <p:nvPr/>
        </p:nvSpPr>
        <p:spPr bwMode="auto">
          <a:xfrm>
            <a:off x="520700" y="681038"/>
            <a:ext cx="3511550" cy="1587"/>
          </a:xfrm>
          <a:prstGeom prst="line">
            <a:avLst/>
          </a:prstGeom>
          <a:noFill/>
          <a:ln w="9525" cap="flat" cmpd="sng">
            <a:solidFill>
              <a:srgbClr val="D8D8D8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1DC396C2-47C3-4287-B4AD-36AF75D999DD}"/>
              </a:ext>
            </a:extLst>
          </p:cNvPr>
          <p:cNvGrpSpPr/>
          <p:nvPr/>
        </p:nvGrpSpPr>
        <p:grpSpPr>
          <a:xfrm>
            <a:off x="6190625" y="409383"/>
            <a:ext cx="4860000" cy="6760836"/>
            <a:chOff x="5677501" y="147638"/>
            <a:chExt cx="5591390" cy="7737834"/>
          </a:xfrm>
        </p:grpSpPr>
        <p:pic>
          <p:nvPicPr>
            <p:cNvPr id="31" name="图片 30" descr="图片包含 电子产品, 掌握, 人员, 手&#10;&#10;已生成极高可信度的说明">
              <a:extLst>
                <a:ext uri="{FF2B5EF4-FFF2-40B4-BE49-F238E27FC236}">
                  <a16:creationId xmlns:a16="http://schemas.microsoft.com/office/drawing/2014/main" id="{24BBE248-512A-4A7C-BA7B-8B76A79F35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16" t="37933" r="23019" b="-748"/>
            <a:stretch/>
          </p:blipFill>
          <p:spPr>
            <a:xfrm>
              <a:off x="5677501" y="2607740"/>
              <a:ext cx="5591390" cy="5277732"/>
            </a:xfrm>
            <a:prstGeom prst="rect">
              <a:avLst/>
            </a:prstGeom>
          </p:spPr>
        </p:pic>
        <p:pic>
          <p:nvPicPr>
            <p:cNvPr id="32" name="图片 31">
              <a:extLst>
                <a:ext uri="{FF2B5EF4-FFF2-40B4-BE49-F238E27FC236}">
                  <a16:creationId xmlns:a16="http://schemas.microsoft.com/office/drawing/2014/main" id="{0126AA00-AC2E-417F-9E5D-DBC467B5E6A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00765" y="147638"/>
              <a:ext cx="3302668" cy="6858000"/>
            </a:xfrm>
            <a:prstGeom prst="rect">
              <a:avLst/>
            </a:prstGeom>
          </p:spPr>
        </p:pic>
      </p:grpSp>
      <p:pic>
        <p:nvPicPr>
          <p:cNvPr id="33" name="Picture 2">
            <a:extLst>
              <a:ext uri="{FF2B5EF4-FFF2-40B4-BE49-F238E27FC236}">
                <a16:creationId xmlns:a16="http://schemas.microsoft.com/office/drawing/2014/main" id="{7CC6ABBA-3418-43EB-9AD3-BCDB0ACD59FC}"/>
              </a:ext>
            </a:extLst>
          </p:cNvPr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995600" y="731400"/>
            <a:ext cx="2368800" cy="5132399"/>
          </a:xfrm>
          <a:prstGeom prst="roundRect">
            <a:avLst>
              <a:gd name="adj" fmla="val 2429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2540000" dir="5400000" sx="1000" sy="1000" algn="ctr" rotWithShape="0">
              <a:srgbClr val="000000">
                <a:alpha val="0"/>
              </a:srgbClr>
            </a:outerShdw>
            <a:reflection blurRad="12700" stA="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7155844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2"/>
          <p:cNvSpPr/>
          <p:nvPr/>
        </p:nvSpPr>
        <p:spPr>
          <a:xfrm>
            <a:off x="-5443" y="2095491"/>
            <a:ext cx="12192000" cy="3048021"/>
          </a:xfrm>
          <a:prstGeom prst="rect">
            <a:avLst/>
          </a:prstGeom>
          <a:solidFill>
            <a:srgbClr val="34BA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7" name="Straight Connector 32"/>
          <p:cNvCxnSpPr/>
          <p:nvPr/>
        </p:nvCxnSpPr>
        <p:spPr>
          <a:xfrm rot="5400000">
            <a:off x="5523437" y="5715016"/>
            <a:ext cx="572563" cy="1059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4"/>
          <p:cNvSpPr/>
          <p:nvPr/>
        </p:nvSpPr>
        <p:spPr>
          <a:xfrm>
            <a:off x="2505367" y="2913998"/>
            <a:ext cx="382881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ea typeface="造字工房朗宋（非商用）常规体" pitchFamily="50" charset="-122"/>
                <a:cs typeface="Times New Roman" panose="02020603050405020304" pitchFamily="18" charset="0"/>
              </a:rPr>
              <a:t>Click the search button in the upper right </a:t>
            </a:r>
            <a:r>
              <a:rPr lang="en-US" altLang="zh-CN" sz="2000" dirty="0" smtClean="0">
                <a:solidFill>
                  <a:schemeClr val="bg1"/>
                </a:solidFill>
                <a:latin typeface="Times New Roman" panose="02020603050405020304" pitchFamily="18" charset="0"/>
                <a:ea typeface="造字工房朗宋（非商用）常规体" pitchFamily="50" charset="-122"/>
                <a:cs typeface="Times New Roman" panose="02020603050405020304" pitchFamily="18" charset="0"/>
              </a:rPr>
              <a:t>corner.</a:t>
            </a:r>
          </a:p>
          <a:p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ea typeface="造字工房朗宋（非商用）常规体" pitchFamily="50" charset="-122"/>
                <a:cs typeface="Times New Roman" panose="02020603050405020304" pitchFamily="18" charset="0"/>
              </a:rPr>
              <a:t>E</a:t>
            </a:r>
            <a:r>
              <a:rPr lang="en-US" altLang="zh-CN" sz="2000" dirty="0" smtClean="0">
                <a:solidFill>
                  <a:schemeClr val="bg1"/>
                </a:solidFill>
                <a:latin typeface="Times New Roman" panose="02020603050405020304" pitchFamily="18" charset="0"/>
                <a:ea typeface="造字工房朗宋（非商用）常规体" pitchFamily="50" charset="-122"/>
                <a:cs typeface="Times New Roman" panose="02020603050405020304" pitchFamily="18" charset="0"/>
              </a:rPr>
              <a:t>nter 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ea typeface="造字工房朗宋（非商用）常规体" pitchFamily="50" charset="-122"/>
                <a:cs typeface="Times New Roman" panose="02020603050405020304" pitchFamily="18" charset="0"/>
              </a:rPr>
              <a:t>the first letter of the contact to search the corresponding contact.</a:t>
            </a:r>
            <a:endParaRPr lang="zh-CN" altLang="zh-CN" sz="2000" dirty="0">
              <a:solidFill>
                <a:schemeClr val="bg1"/>
              </a:solidFill>
              <a:latin typeface="Times New Roman" panose="02020603050405020304" pitchFamily="18" charset="0"/>
              <a:ea typeface="造字工房朗宋（非商用）常规体" pitchFamily="50" charset="-122"/>
              <a:cs typeface="Times New Roman" panose="02020603050405020304" pitchFamily="18" charset="0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465D0ACF-79C0-4B1A-B069-1C41BE0FD98A}"/>
              </a:ext>
            </a:extLst>
          </p:cNvPr>
          <p:cNvGrpSpPr/>
          <p:nvPr/>
        </p:nvGrpSpPr>
        <p:grpSpPr>
          <a:xfrm>
            <a:off x="811384" y="2955312"/>
            <a:ext cx="1319672" cy="1319672"/>
            <a:chOff x="811384" y="2955312"/>
            <a:chExt cx="1319672" cy="1319672"/>
          </a:xfrm>
        </p:grpSpPr>
        <p:sp>
          <p:nvSpPr>
            <p:cNvPr id="25" name="Oval 29"/>
            <p:cNvSpPr/>
            <p:nvPr/>
          </p:nvSpPr>
          <p:spPr>
            <a:xfrm>
              <a:off x="811384" y="2955312"/>
              <a:ext cx="1319672" cy="1319672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26" name="Group 37"/>
            <p:cNvGrpSpPr/>
            <p:nvPr/>
          </p:nvGrpSpPr>
          <p:grpSpPr>
            <a:xfrm>
              <a:off x="1192387" y="3336315"/>
              <a:ext cx="611579" cy="535261"/>
              <a:chOff x="1285852" y="4643452"/>
              <a:chExt cx="366051" cy="320373"/>
            </a:xfrm>
            <a:solidFill>
              <a:schemeClr val="bg1"/>
            </a:solidFill>
          </p:grpSpPr>
          <p:sp>
            <p:nvSpPr>
              <p:cNvPr id="27" name="AutoShape 103"/>
              <p:cNvSpPr>
                <a:spLocks/>
              </p:cNvSpPr>
              <p:nvPr/>
            </p:nvSpPr>
            <p:spPr bwMode="auto">
              <a:xfrm>
                <a:off x="1343419" y="4700393"/>
                <a:ext cx="131403" cy="86350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660" y="0"/>
                    </a:moveTo>
                    <a:cubicBezTo>
                      <a:pt x="9461" y="0"/>
                      <a:pt x="0" y="9233"/>
                      <a:pt x="0" y="20160"/>
                    </a:cubicBezTo>
                    <a:cubicBezTo>
                      <a:pt x="0" y="20954"/>
                      <a:pt x="420" y="21600"/>
                      <a:pt x="939" y="21600"/>
                    </a:cubicBezTo>
                    <a:cubicBezTo>
                      <a:pt x="1457" y="21600"/>
                      <a:pt x="1878" y="20954"/>
                      <a:pt x="1878" y="20160"/>
                    </a:cubicBezTo>
                    <a:cubicBezTo>
                      <a:pt x="1878" y="10956"/>
                      <a:pt x="10655" y="2880"/>
                      <a:pt x="20660" y="2880"/>
                    </a:cubicBezTo>
                    <a:cubicBezTo>
                      <a:pt x="21179" y="2880"/>
                      <a:pt x="21600" y="2234"/>
                      <a:pt x="21600" y="1440"/>
                    </a:cubicBezTo>
                    <a:cubicBezTo>
                      <a:pt x="21600" y="645"/>
                      <a:pt x="21179" y="0"/>
                      <a:pt x="2066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pPr defTabSz="609585"/>
                <a:endParaRPr lang="en-US" sz="4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" name="AutoShape 104"/>
              <p:cNvSpPr>
                <a:spLocks/>
              </p:cNvSpPr>
              <p:nvPr/>
            </p:nvSpPr>
            <p:spPr bwMode="auto">
              <a:xfrm>
                <a:off x="1285852" y="4643452"/>
                <a:ext cx="366051" cy="320373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16971"/>
                    </a:moveTo>
                    <a:cubicBezTo>
                      <a:pt x="10181" y="16971"/>
                      <a:pt x="9546" y="16918"/>
                      <a:pt x="8912" y="16811"/>
                    </a:cubicBezTo>
                    <a:cubicBezTo>
                      <a:pt x="8847" y="16800"/>
                      <a:pt x="8781" y="16794"/>
                      <a:pt x="8716" y="16794"/>
                    </a:cubicBezTo>
                    <a:cubicBezTo>
                      <a:pt x="8315" y="16794"/>
                      <a:pt x="7931" y="16999"/>
                      <a:pt x="7673" y="17359"/>
                    </a:cubicBezTo>
                    <a:cubicBezTo>
                      <a:pt x="7384" y="17761"/>
                      <a:pt x="6563" y="18657"/>
                      <a:pt x="5591" y="19318"/>
                    </a:cubicBezTo>
                    <a:cubicBezTo>
                      <a:pt x="5854" y="18628"/>
                      <a:pt x="6060" y="17853"/>
                      <a:pt x="6074" y="17056"/>
                    </a:cubicBezTo>
                    <a:cubicBezTo>
                      <a:pt x="6078" y="17006"/>
                      <a:pt x="6080" y="16956"/>
                      <a:pt x="6080" y="16914"/>
                    </a:cubicBezTo>
                    <a:cubicBezTo>
                      <a:pt x="6080" y="16334"/>
                      <a:pt x="5796" y="15803"/>
                      <a:pt x="5344" y="15540"/>
                    </a:cubicBezTo>
                    <a:cubicBezTo>
                      <a:pt x="2843" y="14080"/>
                      <a:pt x="1349" y="11731"/>
                      <a:pt x="1349" y="9257"/>
                    </a:cubicBezTo>
                    <a:cubicBezTo>
                      <a:pt x="1349" y="5003"/>
                      <a:pt x="5588" y="1542"/>
                      <a:pt x="10800" y="1542"/>
                    </a:cubicBezTo>
                    <a:cubicBezTo>
                      <a:pt x="16011" y="1542"/>
                      <a:pt x="20249" y="5003"/>
                      <a:pt x="20249" y="9257"/>
                    </a:cubicBezTo>
                    <a:cubicBezTo>
                      <a:pt x="20249" y="13510"/>
                      <a:pt x="16011" y="16971"/>
                      <a:pt x="10800" y="16971"/>
                    </a:cubicBezTo>
                    <a:moveTo>
                      <a:pt x="10800" y="0"/>
                    </a:moveTo>
                    <a:cubicBezTo>
                      <a:pt x="4835" y="0"/>
                      <a:pt x="0" y="4144"/>
                      <a:pt x="0" y="9257"/>
                    </a:cubicBezTo>
                    <a:cubicBezTo>
                      <a:pt x="0" y="12440"/>
                      <a:pt x="1875" y="15248"/>
                      <a:pt x="4730" y="16914"/>
                    </a:cubicBezTo>
                    <a:cubicBezTo>
                      <a:pt x="4730" y="16935"/>
                      <a:pt x="4724" y="16949"/>
                      <a:pt x="4724" y="16971"/>
                    </a:cubicBezTo>
                    <a:cubicBezTo>
                      <a:pt x="4724" y="18354"/>
                      <a:pt x="3821" y="19843"/>
                      <a:pt x="3423" y="20625"/>
                    </a:cubicBezTo>
                    <a:lnTo>
                      <a:pt x="3425" y="20625"/>
                    </a:lnTo>
                    <a:cubicBezTo>
                      <a:pt x="3393" y="20709"/>
                      <a:pt x="3374" y="20802"/>
                      <a:pt x="3374" y="20900"/>
                    </a:cubicBezTo>
                    <a:cubicBezTo>
                      <a:pt x="3374" y="21287"/>
                      <a:pt x="3648" y="21600"/>
                      <a:pt x="3986" y="21600"/>
                    </a:cubicBezTo>
                    <a:cubicBezTo>
                      <a:pt x="4049" y="21600"/>
                      <a:pt x="4161" y="21580"/>
                      <a:pt x="4158" y="21590"/>
                    </a:cubicBezTo>
                    <a:cubicBezTo>
                      <a:pt x="6268" y="21195"/>
                      <a:pt x="8255" y="18979"/>
                      <a:pt x="8716" y="18338"/>
                    </a:cubicBezTo>
                    <a:cubicBezTo>
                      <a:pt x="9391" y="18451"/>
                      <a:pt x="10086" y="18514"/>
                      <a:pt x="10800" y="18514"/>
                    </a:cubicBezTo>
                    <a:cubicBezTo>
                      <a:pt x="16764" y="18514"/>
                      <a:pt x="21600" y="14369"/>
                      <a:pt x="21600" y="9257"/>
                    </a:cubicBezTo>
                    <a:cubicBezTo>
                      <a:pt x="21600" y="4144"/>
                      <a:pt x="16764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pPr defTabSz="609585"/>
                <a:endParaRPr lang="en-US" sz="4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37" name="组合 1"/>
          <p:cNvGrpSpPr>
            <a:grpSpLocks/>
          </p:cNvGrpSpPr>
          <p:nvPr/>
        </p:nvGrpSpPr>
        <p:grpSpPr bwMode="auto">
          <a:xfrm>
            <a:off x="280988" y="0"/>
            <a:ext cx="106362" cy="720725"/>
            <a:chOff x="0" y="0"/>
            <a:chExt cx="105725" cy="721610"/>
          </a:xfrm>
          <a:solidFill>
            <a:srgbClr val="FF8577"/>
          </a:solidFill>
        </p:grpSpPr>
        <p:sp>
          <p:nvSpPr>
            <p:cNvPr id="38" name="矩形 4"/>
            <p:cNvSpPr>
              <a:spLocks noChangeArrowheads="1"/>
            </p:cNvSpPr>
            <p:nvPr/>
          </p:nvSpPr>
          <p:spPr bwMode="auto">
            <a:xfrm>
              <a:off x="0" y="0"/>
              <a:ext cx="45719" cy="72161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9" name="矩形 5"/>
            <p:cNvSpPr>
              <a:spLocks noChangeArrowheads="1"/>
            </p:cNvSpPr>
            <p:nvPr/>
          </p:nvSpPr>
          <p:spPr bwMode="auto">
            <a:xfrm>
              <a:off x="60006" y="0"/>
              <a:ext cx="45719" cy="72161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40" name="TextBox 6"/>
          <p:cNvSpPr>
            <a:spLocks noChangeArrowheads="1"/>
          </p:cNvSpPr>
          <p:nvPr/>
        </p:nvSpPr>
        <p:spPr bwMode="auto">
          <a:xfrm>
            <a:off x="476250" y="147638"/>
            <a:ext cx="432979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rgbClr val="262626"/>
                </a:solidFill>
                <a:latin typeface="Times New Roman" panose="02020603050405020304" pitchFamily="18" charset="0"/>
                <a:ea typeface="造字工房朗宋（非商用）常规体" pitchFamily="50" charset="-122"/>
                <a:cs typeface="Times New Roman" panose="02020603050405020304" pitchFamily="18" charset="0"/>
              </a:rPr>
              <a:t>Contact Global Search Feature</a:t>
            </a:r>
            <a:endParaRPr lang="en-US" altLang="zh-CN" sz="2000" dirty="0">
              <a:solidFill>
                <a:srgbClr val="262626"/>
              </a:solidFill>
              <a:latin typeface="Times New Roman" panose="02020603050405020304" pitchFamily="18" charset="0"/>
              <a:ea typeface="造字工房朗宋（非商用）常规体" pitchFamily="50" charset="-122"/>
              <a:cs typeface="Times New Roman" panose="02020603050405020304" pitchFamily="18" charset="0"/>
              <a:sym typeface="Impact" panose="020B0806030902050204" pitchFamily="34" charset="0"/>
            </a:endParaRPr>
          </a:p>
        </p:txBody>
      </p:sp>
      <p:sp>
        <p:nvSpPr>
          <p:cNvPr id="42" name="直接连接符 7"/>
          <p:cNvSpPr>
            <a:spLocks noChangeShapeType="1"/>
          </p:cNvSpPr>
          <p:nvPr/>
        </p:nvSpPr>
        <p:spPr bwMode="auto">
          <a:xfrm>
            <a:off x="520700" y="681038"/>
            <a:ext cx="3511550" cy="1587"/>
          </a:xfrm>
          <a:prstGeom prst="line">
            <a:avLst/>
          </a:prstGeom>
          <a:noFill/>
          <a:ln w="9525" cap="flat" cmpd="sng">
            <a:solidFill>
              <a:srgbClr val="D8D8D8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1DC396C2-47C3-4287-B4AD-36AF75D999DD}"/>
              </a:ext>
            </a:extLst>
          </p:cNvPr>
          <p:cNvGrpSpPr/>
          <p:nvPr/>
        </p:nvGrpSpPr>
        <p:grpSpPr>
          <a:xfrm>
            <a:off x="6190625" y="409383"/>
            <a:ext cx="4860000" cy="6760836"/>
            <a:chOff x="5677501" y="147638"/>
            <a:chExt cx="5591390" cy="7737834"/>
          </a:xfrm>
        </p:grpSpPr>
        <p:pic>
          <p:nvPicPr>
            <p:cNvPr id="31" name="图片 30" descr="图片包含 电子产品, 掌握, 人员, 手&#10;&#10;已生成极高可信度的说明">
              <a:extLst>
                <a:ext uri="{FF2B5EF4-FFF2-40B4-BE49-F238E27FC236}">
                  <a16:creationId xmlns:a16="http://schemas.microsoft.com/office/drawing/2014/main" id="{24BBE248-512A-4A7C-BA7B-8B76A79F35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16" t="37933" r="23019" b="-748"/>
            <a:stretch/>
          </p:blipFill>
          <p:spPr>
            <a:xfrm>
              <a:off x="5677501" y="2607740"/>
              <a:ext cx="5591390" cy="5277732"/>
            </a:xfrm>
            <a:prstGeom prst="rect">
              <a:avLst/>
            </a:prstGeom>
          </p:spPr>
        </p:pic>
        <p:pic>
          <p:nvPicPr>
            <p:cNvPr id="32" name="图片 31">
              <a:extLst>
                <a:ext uri="{FF2B5EF4-FFF2-40B4-BE49-F238E27FC236}">
                  <a16:creationId xmlns:a16="http://schemas.microsoft.com/office/drawing/2014/main" id="{0126AA00-AC2E-417F-9E5D-DBC467B5E6A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00765" y="147638"/>
              <a:ext cx="3302668" cy="6858000"/>
            </a:xfrm>
            <a:prstGeom prst="rect">
              <a:avLst/>
            </a:prstGeom>
          </p:spPr>
        </p:pic>
      </p:grpSp>
      <p:pic>
        <p:nvPicPr>
          <p:cNvPr id="33" name="Picture 2">
            <a:extLst>
              <a:ext uri="{FF2B5EF4-FFF2-40B4-BE49-F238E27FC236}">
                <a16:creationId xmlns:a16="http://schemas.microsoft.com/office/drawing/2014/main" id="{7CC6ABBA-3418-43EB-9AD3-BCDB0ACD59FC}"/>
              </a:ext>
            </a:extLst>
          </p:cNvPr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995600" y="731400"/>
            <a:ext cx="2368800" cy="5132399"/>
          </a:xfrm>
          <a:prstGeom prst="roundRect">
            <a:avLst>
              <a:gd name="adj" fmla="val 2429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2540000" dir="5400000" sx="1000" sy="1000" algn="ctr" rotWithShape="0">
              <a:srgbClr val="000000">
                <a:alpha val="0"/>
              </a:srgbClr>
            </a:outerShdw>
            <a:reflection blurRad="12700" stA="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1575602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2"/>
          <p:cNvSpPr/>
          <p:nvPr/>
        </p:nvSpPr>
        <p:spPr>
          <a:xfrm>
            <a:off x="0" y="2095491"/>
            <a:ext cx="12192000" cy="3048021"/>
          </a:xfrm>
          <a:prstGeom prst="rect">
            <a:avLst/>
          </a:prstGeom>
          <a:solidFill>
            <a:srgbClr val="34BA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7" name="Straight Connector 32"/>
          <p:cNvCxnSpPr/>
          <p:nvPr/>
        </p:nvCxnSpPr>
        <p:spPr>
          <a:xfrm rot="5400000">
            <a:off x="5523437" y="5715016"/>
            <a:ext cx="572563" cy="1059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4"/>
          <p:cNvSpPr/>
          <p:nvPr/>
        </p:nvSpPr>
        <p:spPr>
          <a:xfrm>
            <a:off x="2245337" y="2534087"/>
            <a:ext cx="416986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ea typeface="造字工房朗宋（非商用）常规体" pitchFamily="50" charset="-122"/>
                <a:cs typeface="Times New Roman" panose="02020603050405020304" pitchFamily="18" charset="0"/>
              </a:rPr>
              <a:t>This feature is enabled by </a:t>
            </a:r>
            <a:r>
              <a:rPr lang="en-US" altLang="zh-CN" sz="2000" dirty="0" smtClean="0">
                <a:solidFill>
                  <a:schemeClr val="bg1"/>
                </a:solidFill>
                <a:latin typeface="Times New Roman" panose="02020603050405020304" pitchFamily="18" charset="0"/>
                <a:ea typeface="造字工房朗宋（非商用）常规体" pitchFamily="50" charset="-122"/>
                <a:cs typeface="Times New Roman" panose="02020603050405020304" pitchFamily="18" charset="0"/>
              </a:rPr>
              <a:t>default. </a:t>
            </a:r>
            <a:endParaRPr lang="en-US" altLang="zh-CN" sz="2000" dirty="0">
              <a:solidFill>
                <a:schemeClr val="bg1"/>
              </a:solidFill>
              <a:latin typeface="Times New Roman" panose="02020603050405020304" pitchFamily="18" charset="0"/>
              <a:ea typeface="造字工房朗宋（非商用）常规体" pitchFamily="50" charset="-122"/>
              <a:cs typeface="Times New Roman" panose="02020603050405020304" pitchFamily="18" charset="0"/>
            </a:endParaRPr>
          </a:p>
          <a:p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ea typeface="造字工房朗宋（非商用）常规体" pitchFamily="50" charset="-122"/>
                <a:cs typeface="Times New Roman" panose="02020603050405020304" pitchFamily="18" charset="0"/>
              </a:rPr>
              <a:t>Every time </a:t>
            </a:r>
            <a:r>
              <a:rPr lang="en-US" altLang="zh-CN" sz="2000" dirty="0" smtClean="0">
                <a:solidFill>
                  <a:schemeClr val="bg1"/>
                </a:solidFill>
                <a:latin typeface="Times New Roman" panose="02020603050405020304" pitchFamily="18" charset="0"/>
                <a:ea typeface="造字工房朗宋（非商用）常规体" pitchFamily="50" charset="-122"/>
                <a:cs typeface="Times New Roman" panose="02020603050405020304" pitchFamily="18" charset="0"/>
              </a:rPr>
              <a:t>the app 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ea typeface="造字工房朗宋（非商用）常规体" pitchFamily="50" charset="-122"/>
                <a:cs typeface="Times New Roman" panose="02020603050405020304" pitchFamily="18" charset="0"/>
              </a:rPr>
              <a:t>is started, birthday and important holiday reminders of contacts will appear. </a:t>
            </a:r>
            <a:endParaRPr lang="en-US" altLang="zh-CN" sz="2000" dirty="0" smtClean="0">
              <a:solidFill>
                <a:schemeClr val="bg1"/>
              </a:solidFill>
              <a:latin typeface="Times New Roman" panose="02020603050405020304" pitchFamily="18" charset="0"/>
              <a:ea typeface="造字工房朗宋（非商用）常规体" pitchFamily="50" charset="-122"/>
              <a:cs typeface="Times New Roman" panose="02020603050405020304" pitchFamily="18" charset="0"/>
            </a:endParaRPr>
          </a:p>
          <a:p>
            <a:r>
              <a:rPr lang="en-US" altLang="zh-CN" sz="2000" dirty="0" smtClean="0">
                <a:solidFill>
                  <a:schemeClr val="bg1"/>
                </a:solidFill>
                <a:latin typeface="Times New Roman" panose="02020603050405020304" pitchFamily="18" charset="0"/>
                <a:ea typeface="造字工房朗宋（非商用）常规体" pitchFamily="50" charset="-122"/>
                <a:cs typeface="Times New Roman" panose="02020603050405020304" pitchFamily="18" charset="0"/>
              </a:rPr>
              <a:t>You 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ea typeface="造字工房朗宋（非商用）常规体" pitchFamily="50" charset="-122"/>
                <a:cs typeface="Times New Roman" panose="02020603050405020304" pitchFamily="18" charset="0"/>
              </a:rPr>
              <a:t>can turn this feature off in the "More" button in the upper right corner.</a:t>
            </a:r>
            <a:endParaRPr lang="zh-CN" altLang="zh-CN" sz="2000" dirty="0">
              <a:solidFill>
                <a:schemeClr val="bg1"/>
              </a:solidFill>
              <a:latin typeface="Times New Roman" panose="02020603050405020304" pitchFamily="18" charset="0"/>
              <a:ea typeface="造字工房朗宋（非商用）常规体" pitchFamily="50" charset="-122"/>
              <a:cs typeface="Times New Roman" panose="02020603050405020304" pitchFamily="18" charset="0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465D0ACF-79C0-4B1A-B069-1C41BE0FD98A}"/>
              </a:ext>
            </a:extLst>
          </p:cNvPr>
          <p:cNvGrpSpPr/>
          <p:nvPr/>
        </p:nvGrpSpPr>
        <p:grpSpPr>
          <a:xfrm>
            <a:off x="811384" y="2955312"/>
            <a:ext cx="1319672" cy="1319672"/>
            <a:chOff x="811384" y="2955312"/>
            <a:chExt cx="1319672" cy="1319672"/>
          </a:xfrm>
        </p:grpSpPr>
        <p:sp>
          <p:nvSpPr>
            <p:cNvPr id="25" name="Oval 29"/>
            <p:cNvSpPr/>
            <p:nvPr/>
          </p:nvSpPr>
          <p:spPr>
            <a:xfrm>
              <a:off x="811384" y="2955312"/>
              <a:ext cx="1319672" cy="1319672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26" name="Group 37"/>
            <p:cNvGrpSpPr/>
            <p:nvPr/>
          </p:nvGrpSpPr>
          <p:grpSpPr>
            <a:xfrm>
              <a:off x="1192387" y="3336315"/>
              <a:ext cx="611579" cy="535261"/>
              <a:chOff x="1285852" y="4643452"/>
              <a:chExt cx="366051" cy="320373"/>
            </a:xfrm>
            <a:solidFill>
              <a:schemeClr val="bg1"/>
            </a:solidFill>
          </p:grpSpPr>
          <p:sp>
            <p:nvSpPr>
              <p:cNvPr id="27" name="AutoShape 103"/>
              <p:cNvSpPr>
                <a:spLocks/>
              </p:cNvSpPr>
              <p:nvPr/>
            </p:nvSpPr>
            <p:spPr bwMode="auto">
              <a:xfrm>
                <a:off x="1343419" y="4700393"/>
                <a:ext cx="131403" cy="86350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660" y="0"/>
                    </a:moveTo>
                    <a:cubicBezTo>
                      <a:pt x="9461" y="0"/>
                      <a:pt x="0" y="9233"/>
                      <a:pt x="0" y="20160"/>
                    </a:cubicBezTo>
                    <a:cubicBezTo>
                      <a:pt x="0" y="20954"/>
                      <a:pt x="420" y="21600"/>
                      <a:pt x="939" y="21600"/>
                    </a:cubicBezTo>
                    <a:cubicBezTo>
                      <a:pt x="1457" y="21600"/>
                      <a:pt x="1878" y="20954"/>
                      <a:pt x="1878" y="20160"/>
                    </a:cubicBezTo>
                    <a:cubicBezTo>
                      <a:pt x="1878" y="10956"/>
                      <a:pt x="10655" y="2880"/>
                      <a:pt x="20660" y="2880"/>
                    </a:cubicBezTo>
                    <a:cubicBezTo>
                      <a:pt x="21179" y="2880"/>
                      <a:pt x="21600" y="2234"/>
                      <a:pt x="21600" y="1440"/>
                    </a:cubicBezTo>
                    <a:cubicBezTo>
                      <a:pt x="21600" y="645"/>
                      <a:pt x="21179" y="0"/>
                      <a:pt x="2066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pPr defTabSz="609585"/>
                <a:endParaRPr lang="en-US" sz="4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" name="AutoShape 104"/>
              <p:cNvSpPr>
                <a:spLocks/>
              </p:cNvSpPr>
              <p:nvPr/>
            </p:nvSpPr>
            <p:spPr bwMode="auto">
              <a:xfrm>
                <a:off x="1285852" y="4643452"/>
                <a:ext cx="366051" cy="320373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16971"/>
                    </a:moveTo>
                    <a:cubicBezTo>
                      <a:pt x="10181" y="16971"/>
                      <a:pt x="9546" y="16918"/>
                      <a:pt x="8912" y="16811"/>
                    </a:cubicBezTo>
                    <a:cubicBezTo>
                      <a:pt x="8847" y="16800"/>
                      <a:pt x="8781" y="16794"/>
                      <a:pt x="8716" y="16794"/>
                    </a:cubicBezTo>
                    <a:cubicBezTo>
                      <a:pt x="8315" y="16794"/>
                      <a:pt x="7931" y="16999"/>
                      <a:pt x="7673" y="17359"/>
                    </a:cubicBezTo>
                    <a:cubicBezTo>
                      <a:pt x="7384" y="17761"/>
                      <a:pt x="6563" y="18657"/>
                      <a:pt x="5591" y="19318"/>
                    </a:cubicBezTo>
                    <a:cubicBezTo>
                      <a:pt x="5854" y="18628"/>
                      <a:pt x="6060" y="17853"/>
                      <a:pt x="6074" y="17056"/>
                    </a:cubicBezTo>
                    <a:cubicBezTo>
                      <a:pt x="6078" y="17006"/>
                      <a:pt x="6080" y="16956"/>
                      <a:pt x="6080" y="16914"/>
                    </a:cubicBezTo>
                    <a:cubicBezTo>
                      <a:pt x="6080" y="16334"/>
                      <a:pt x="5796" y="15803"/>
                      <a:pt x="5344" y="15540"/>
                    </a:cubicBezTo>
                    <a:cubicBezTo>
                      <a:pt x="2843" y="14080"/>
                      <a:pt x="1349" y="11731"/>
                      <a:pt x="1349" y="9257"/>
                    </a:cubicBezTo>
                    <a:cubicBezTo>
                      <a:pt x="1349" y="5003"/>
                      <a:pt x="5588" y="1542"/>
                      <a:pt x="10800" y="1542"/>
                    </a:cubicBezTo>
                    <a:cubicBezTo>
                      <a:pt x="16011" y="1542"/>
                      <a:pt x="20249" y="5003"/>
                      <a:pt x="20249" y="9257"/>
                    </a:cubicBezTo>
                    <a:cubicBezTo>
                      <a:pt x="20249" y="13510"/>
                      <a:pt x="16011" y="16971"/>
                      <a:pt x="10800" y="16971"/>
                    </a:cubicBezTo>
                    <a:moveTo>
                      <a:pt x="10800" y="0"/>
                    </a:moveTo>
                    <a:cubicBezTo>
                      <a:pt x="4835" y="0"/>
                      <a:pt x="0" y="4144"/>
                      <a:pt x="0" y="9257"/>
                    </a:cubicBezTo>
                    <a:cubicBezTo>
                      <a:pt x="0" y="12440"/>
                      <a:pt x="1875" y="15248"/>
                      <a:pt x="4730" y="16914"/>
                    </a:cubicBezTo>
                    <a:cubicBezTo>
                      <a:pt x="4730" y="16935"/>
                      <a:pt x="4724" y="16949"/>
                      <a:pt x="4724" y="16971"/>
                    </a:cubicBezTo>
                    <a:cubicBezTo>
                      <a:pt x="4724" y="18354"/>
                      <a:pt x="3821" y="19843"/>
                      <a:pt x="3423" y="20625"/>
                    </a:cubicBezTo>
                    <a:lnTo>
                      <a:pt x="3425" y="20625"/>
                    </a:lnTo>
                    <a:cubicBezTo>
                      <a:pt x="3393" y="20709"/>
                      <a:pt x="3374" y="20802"/>
                      <a:pt x="3374" y="20900"/>
                    </a:cubicBezTo>
                    <a:cubicBezTo>
                      <a:pt x="3374" y="21287"/>
                      <a:pt x="3648" y="21600"/>
                      <a:pt x="3986" y="21600"/>
                    </a:cubicBezTo>
                    <a:cubicBezTo>
                      <a:pt x="4049" y="21600"/>
                      <a:pt x="4161" y="21580"/>
                      <a:pt x="4158" y="21590"/>
                    </a:cubicBezTo>
                    <a:cubicBezTo>
                      <a:pt x="6268" y="21195"/>
                      <a:pt x="8255" y="18979"/>
                      <a:pt x="8716" y="18338"/>
                    </a:cubicBezTo>
                    <a:cubicBezTo>
                      <a:pt x="9391" y="18451"/>
                      <a:pt x="10086" y="18514"/>
                      <a:pt x="10800" y="18514"/>
                    </a:cubicBezTo>
                    <a:cubicBezTo>
                      <a:pt x="16764" y="18514"/>
                      <a:pt x="21600" y="14369"/>
                      <a:pt x="21600" y="9257"/>
                    </a:cubicBezTo>
                    <a:cubicBezTo>
                      <a:pt x="21600" y="4144"/>
                      <a:pt x="16764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pPr defTabSz="609585"/>
                <a:endParaRPr lang="en-US" sz="4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37" name="组合 1"/>
          <p:cNvGrpSpPr>
            <a:grpSpLocks/>
          </p:cNvGrpSpPr>
          <p:nvPr/>
        </p:nvGrpSpPr>
        <p:grpSpPr bwMode="auto">
          <a:xfrm>
            <a:off x="280988" y="0"/>
            <a:ext cx="106362" cy="720725"/>
            <a:chOff x="0" y="0"/>
            <a:chExt cx="105725" cy="721610"/>
          </a:xfrm>
          <a:solidFill>
            <a:srgbClr val="FF8577"/>
          </a:solidFill>
        </p:grpSpPr>
        <p:sp>
          <p:nvSpPr>
            <p:cNvPr id="38" name="矩形 4"/>
            <p:cNvSpPr>
              <a:spLocks noChangeArrowheads="1"/>
            </p:cNvSpPr>
            <p:nvPr/>
          </p:nvSpPr>
          <p:spPr bwMode="auto">
            <a:xfrm>
              <a:off x="0" y="0"/>
              <a:ext cx="45719" cy="72161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9" name="矩形 5"/>
            <p:cNvSpPr>
              <a:spLocks noChangeArrowheads="1"/>
            </p:cNvSpPr>
            <p:nvPr/>
          </p:nvSpPr>
          <p:spPr bwMode="auto">
            <a:xfrm>
              <a:off x="60006" y="0"/>
              <a:ext cx="45719" cy="72161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40" name="TextBox 6"/>
          <p:cNvSpPr>
            <a:spLocks noChangeArrowheads="1"/>
          </p:cNvSpPr>
          <p:nvPr/>
        </p:nvSpPr>
        <p:spPr bwMode="auto">
          <a:xfrm>
            <a:off x="476250" y="147638"/>
            <a:ext cx="387032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2000" dirty="0">
                <a:solidFill>
                  <a:srgbClr val="262626"/>
                </a:solidFill>
                <a:latin typeface="Times New Roman" panose="02020603050405020304" pitchFamily="18" charset="0"/>
                <a:ea typeface="造字工房朗宋（非商用）常规体" pitchFamily="50" charset="-122"/>
                <a:cs typeface="Times New Roman" panose="02020603050405020304" pitchFamily="18" charset="0"/>
              </a:rPr>
              <a:t>Birthday Reminder Feature</a:t>
            </a:r>
            <a:endParaRPr lang="en-US" altLang="zh-CN" sz="2000" dirty="0">
              <a:solidFill>
                <a:srgbClr val="262626"/>
              </a:solidFill>
              <a:latin typeface="Times New Roman" panose="02020603050405020304" pitchFamily="18" charset="0"/>
              <a:ea typeface="造字工房朗宋（非商用）常规体" pitchFamily="50" charset="-122"/>
              <a:cs typeface="Times New Roman" panose="02020603050405020304" pitchFamily="18" charset="0"/>
              <a:sym typeface="Impact" panose="020B0806030902050204" pitchFamily="34" charset="0"/>
            </a:endParaRPr>
          </a:p>
        </p:txBody>
      </p:sp>
      <p:sp>
        <p:nvSpPr>
          <p:cNvPr id="42" name="直接连接符 7"/>
          <p:cNvSpPr>
            <a:spLocks noChangeShapeType="1"/>
          </p:cNvSpPr>
          <p:nvPr/>
        </p:nvSpPr>
        <p:spPr bwMode="auto">
          <a:xfrm>
            <a:off x="520700" y="681038"/>
            <a:ext cx="3511550" cy="1587"/>
          </a:xfrm>
          <a:prstGeom prst="line">
            <a:avLst/>
          </a:prstGeom>
          <a:noFill/>
          <a:ln w="9525" cap="flat" cmpd="sng">
            <a:solidFill>
              <a:srgbClr val="D8D8D8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1DC396C2-47C3-4287-B4AD-36AF75D999DD}"/>
              </a:ext>
            </a:extLst>
          </p:cNvPr>
          <p:cNvGrpSpPr/>
          <p:nvPr/>
        </p:nvGrpSpPr>
        <p:grpSpPr>
          <a:xfrm>
            <a:off x="6190625" y="409383"/>
            <a:ext cx="4860000" cy="6760836"/>
            <a:chOff x="5677501" y="147638"/>
            <a:chExt cx="5591390" cy="7737834"/>
          </a:xfrm>
        </p:grpSpPr>
        <p:pic>
          <p:nvPicPr>
            <p:cNvPr id="31" name="图片 30" descr="图片包含 电子产品, 掌握, 人员, 手&#10;&#10;已生成极高可信度的说明">
              <a:extLst>
                <a:ext uri="{FF2B5EF4-FFF2-40B4-BE49-F238E27FC236}">
                  <a16:creationId xmlns:a16="http://schemas.microsoft.com/office/drawing/2014/main" id="{24BBE248-512A-4A7C-BA7B-8B76A79F35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16" t="37933" r="23019" b="-748"/>
            <a:stretch/>
          </p:blipFill>
          <p:spPr>
            <a:xfrm>
              <a:off x="5677501" y="2607740"/>
              <a:ext cx="5591390" cy="5277732"/>
            </a:xfrm>
            <a:prstGeom prst="rect">
              <a:avLst/>
            </a:prstGeom>
          </p:spPr>
        </p:pic>
        <p:pic>
          <p:nvPicPr>
            <p:cNvPr id="32" name="图片 31">
              <a:extLst>
                <a:ext uri="{FF2B5EF4-FFF2-40B4-BE49-F238E27FC236}">
                  <a16:creationId xmlns:a16="http://schemas.microsoft.com/office/drawing/2014/main" id="{0126AA00-AC2E-417F-9E5D-DBC467B5E6A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00765" y="147638"/>
              <a:ext cx="3302668" cy="6858000"/>
            </a:xfrm>
            <a:prstGeom prst="rect">
              <a:avLst/>
            </a:prstGeom>
          </p:spPr>
        </p:pic>
      </p:grpSp>
      <p:pic>
        <p:nvPicPr>
          <p:cNvPr id="33" name="Picture 2">
            <a:extLst>
              <a:ext uri="{FF2B5EF4-FFF2-40B4-BE49-F238E27FC236}">
                <a16:creationId xmlns:a16="http://schemas.microsoft.com/office/drawing/2014/main" id="{7CC6ABBA-3418-43EB-9AD3-BCDB0ACD59FC}"/>
              </a:ext>
            </a:extLst>
          </p:cNvPr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995600" y="731400"/>
            <a:ext cx="2368800" cy="5132399"/>
          </a:xfrm>
          <a:prstGeom prst="roundRect">
            <a:avLst>
              <a:gd name="adj" fmla="val 2429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2540000" dir="5400000" sx="1000" sy="1000" algn="ctr" rotWithShape="0">
              <a:srgbClr val="000000">
                <a:alpha val="0"/>
              </a:srgbClr>
            </a:outerShdw>
            <a:reflection blurRad="12700" stA="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4459610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" decel="1000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7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" decel="1000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CE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5"/>
          <p:cNvSpPr>
            <a:spLocks noChangeArrowheads="1"/>
          </p:cNvSpPr>
          <p:nvPr/>
        </p:nvSpPr>
        <p:spPr bwMode="auto">
          <a:xfrm>
            <a:off x="0" y="2889251"/>
            <a:ext cx="12192000" cy="599016"/>
          </a:xfrm>
          <a:prstGeom prst="rect">
            <a:avLst/>
          </a:prstGeom>
          <a:solidFill>
            <a:srgbClr val="D1B719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5" name="TextBox 3"/>
          <p:cNvSpPr>
            <a:spLocks noChangeArrowheads="1"/>
          </p:cNvSpPr>
          <p:nvPr/>
        </p:nvSpPr>
        <p:spPr bwMode="auto">
          <a:xfrm>
            <a:off x="35984" y="-1911350"/>
            <a:ext cx="4899098" cy="107617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69332" dirty="0">
                <a:solidFill>
                  <a:schemeClr val="bg1"/>
                </a:solidFill>
                <a:latin typeface="Impact" panose="020B0806030902050204" pitchFamily="34" charset="0"/>
                <a:sym typeface="Impact" panose="020B0806030902050204" pitchFamily="34" charset="0"/>
              </a:rPr>
              <a:t>3</a:t>
            </a:r>
            <a:endParaRPr lang="zh-CN" altLang="en-US" sz="69332" dirty="0">
              <a:solidFill>
                <a:schemeClr val="bg1"/>
              </a:solidFill>
              <a:latin typeface="Impact" panose="020B0806030902050204" pitchFamily="34" charset="0"/>
              <a:sym typeface="Impact" panose="020B0806030902050204" pitchFamily="34" charset="0"/>
            </a:endParaRPr>
          </a:p>
        </p:txBody>
      </p:sp>
      <p:sp>
        <p:nvSpPr>
          <p:cNvPr id="6" name="矩形 4"/>
          <p:cNvSpPr>
            <a:spLocks noChangeArrowheads="1"/>
          </p:cNvSpPr>
          <p:nvPr/>
        </p:nvSpPr>
        <p:spPr bwMode="auto">
          <a:xfrm>
            <a:off x="4770967" y="2874433"/>
            <a:ext cx="690456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r"/>
            <a:r>
              <a:rPr lang="en-US" altLang="zh-CN" sz="3200" dirty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EXTEND CONTENT</a:t>
            </a:r>
          </a:p>
        </p:txBody>
      </p:sp>
      <p:sp>
        <p:nvSpPr>
          <p:cNvPr id="7" name="矩形 2"/>
          <p:cNvSpPr>
            <a:spLocks noChangeArrowheads="1"/>
          </p:cNvSpPr>
          <p:nvPr/>
        </p:nvSpPr>
        <p:spPr bwMode="auto">
          <a:xfrm>
            <a:off x="5122137" y="1862668"/>
            <a:ext cx="6553397" cy="8913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zh-CN" sz="4000" dirty="0">
                <a:solidFill>
                  <a:schemeClr val="bg1"/>
                </a:solidFill>
                <a:latin typeface="Impact" panose="020B0806030902050204" pitchFamily="34" charset="0"/>
                <a:sym typeface="微软雅黑" panose="020B0503020204020204" pitchFamily="34" charset="-122"/>
              </a:rPr>
              <a:t>QR Code Generation &amp; scanner</a:t>
            </a:r>
          </a:p>
        </p:txBody>
      </p:sp>
    </p:spTree>
    <p:extLst>
      <p:ext uri="{BB962C8B-B14F-4D97-AF65-F5344CB8AC3E}">
        <p14:creationId xmlns:p14="http://schemas.microsoft.com/office/powerpoint/2010/main" val="3659575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C0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5"/>
          <p:cNvSpPr>
            <a:spLocks noChangeArrowheads="1"/>
          </p:cNvSpPr>
          <p:nvPr/>
        </p:nvSpPr>
        <p:spPr bwMode="auto">
          <a:xfrm>
            <a:off x="0" y="2889251"/>
            <a:ext cx="12192000" cy="599016"/>
          </a:xfrm>
          <a:prstGeom prst="rect">
            <a:avLst/>
          </a:prstGeom>
          <a:solidFill>
            <a:srgbClr val="1D8AC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11" name="矩形 4"/>
          <p:cNvSpPr>
            <a:spLocks noChangeArrowheads="1"/>
          </p:cNvSpPr>
          <p:nvPr/>
        </p:nvSpPr>
        <p:spPr bwMode="auto">
          <a:xfrm>
            <a:off x="4770967" y="2874433"/>
            <a:ext cx="690456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r"/>
            <a:r>
              <a:rPr lang="en-US" altLang="zh-CN" sz="3200" dirty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BRIEF INTRODUCTION</a:t>
            </a:r>
            <a:endParaRPr lang="zh-CN" altLang="en-US" sz="3200" dirty="0">
              <a:solidFill>
                <a:schemeClr val="bg1"/>
              </a:solidFill>
              <a:latin typeface="Impact" panose="020B080603090205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4" name="TextBox 3"/>
          <p:cNvSpPr>
            <a:spLocks noChangeArrowheads="1"/>
          </p:cNvSpPr>
          <p:nvPr/>
        </p:nvSpPr>
        <p:spPr bwMode="auto">
          <a:xfrm>
            <a:off x="35984" y="-1911350"/>
            <a:ext cx="3570208" cy="107617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69332" dirty="0">
                <a:solidFill>
                  <a:schemeClr val="bg1"/>
                </a:solidFill>
                <a:latin typeface="Impact" panose="020B0806030902050204" pitchFamily="34" charset="0"/>
                <a:sym typeface="Impact" panose="020B0806030902050204" pitchFamily="34" charset="0"/>
              </a:rPr>
              <a:t>1</a:t>
            </a:r>
            <a:endParaRPr lang="zh-CN" altLang="en-US" sz="69332" dirty="0">
              <a:solidFill>
                <a:schemeClr val="bg1"/>
              </a:solidFill>
              <a:latin typeface="Impact" panose="020B0806030902050204" pitchFamily="34" charset="0"/>
              <a:sym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1304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2"/>
          <p:cNvSpPr/>
          <p:nvPr/>
        </p:nvSpPr>
        <p:spPr>
          <a:xfrm>
            <a:off x="0" y="2095491"/>
            <a:ext cx="12192000" cy="3048021"/>
          </a:xfrm>
          <a:prstGeom prst="rect">
            <a:avLst/>
          </a:prstGeom>
          <a:solidFill>
            <a:srgbClr val="E7CE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7" name="Straight Connector 32"/>
          <p:cNvCxnSpPr/>
          <p:nvPr/>
        </p:nvCxnSpPr>
        <p:spPr>
          <a:xfrm rot="5400000">
            <a:off x="5523437" y="5715016"/>
            <a:ext cx="572563" cy="1059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4"/>
          <p:cNvSpPr/>
          <p:nvPr/>
        </p:nvSpPr>
        <p:spPr>
          <a:xfrm>
            <a:off x="2340672" y="2719291"/>
            <a:ext cx="3836833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ea typeface="造字工房朗宋（非商用）常规体" pitchFamily="50" charset="-122"/>
                <a:cs typeface="Times New Roman" panose="02020603050405020304" pitchFamily="18" charset="0"/>
              </a:rPr>
              <a:t>Click the QR code button in the upper right corner or the "Share Contact" option in the toolbar.</a:t>
            </a:r>
          </a:p>
          <a:p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ea typeface="造字工房朗宋（非商用）常规体" pitchFamily="50" charset="-122"/>
                <a:cs typeface="Times New Roman" panose="02020603050405020304" pitchFamily="18" charset="0"/>
              </a:rPr>
              <a:t>The QR code for sharing this contact will appear.</a:t>
            </a:r>
            <a:endParaRPr lang="zh-CN" altLang="en-US" sz="2000" dirty="0">
              <a:solidFill>
                <a:schemeClr val="bg1"/>
              </a:solidFill>
              <a:latin typeface="Times New Roman" panose="02020603050405020304" pitchFamily="18" charset="0"/>
              <a:ea typeface="造字工房朗宋（非商用）常规体" pitchFamily="50" charset="-122"/>
              <a:cs typeface="Times New Roman" panose="02020603050405020304" pitchFamily="18" charset="0"/>
            </a:endParaRPr>
          </a:p>
        </p:txBody>
      </p:sp>
      <p:grpSp>
        <p:nvGrpSpPr>
          <p:cNvPr id="37" name="组合 1"/>
          <p:cNvGrpSpPr>
            <a:grpSpLocks/>
          </p:cNvGrpSpPr>
          <p:nvPr/>
        </p:nvGrpSpPr>
        <p:grpSpPr bwMode="auto">
          <a:xfrm>
            <a:off x="280988" y="0"/>
            <a:ext cx="106362" cy="720725"/>
            <a:chOff x="0" y="0"/>
            <a:chExt cx="105725" cy="721610"/>
          </a:xfrm>
          <a:solidFill>
            <a:srgbClr val="FF8577"/>
          </a:solidFill>
        </p:grpSpPr>
        <p:sp>
          <p:nvSpPr>
            <p:cNvPr id="38" name="矩形 4"/>
            <p:cNvSpPr>
              <a:spLocks noChangeArrowheads="1"/>
            </p:cNvSpPr>
            <p:nvPr/>
          </p:nvSpPr>
          <p:spPr bwMode="auto">
            <a:xfrm>
              <a:off x="0" y="0"/>
              <a:ext cx="45719" cy="72161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9" name="矩形 5"/>
            <p:cNvSpPr>
              <a:spLocks noChangeArrowheads="1"/>
            </p:cNvSpPr>
            <p:nvPr/>
          </p:nvSpPr>
          <p:spPr bwMode="auto">
            <a:xfrm>
              <a:off x="60006" y="0"/>
              <a:ext cx="45719" cy="72161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40" name="TextBox 6"/>
          <p:cNvSpPr>
            <a:spLocks noChangeArrowheads="1"/>
          </p:cNvSpPr>
          <p:nvPr/>
        </p:nvSpPr>
        <p:spPr bwMode="auto">
          <a:xfrm>
            <a:off x="476250" y="147638"/>
            <a:ext cx="480876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rgbClr val="262626"/>
                </a:solidFill>
                <a:latin typeface="Times New Roman" panose="02020603050405020304" pitchFamily="18" charset="0"/>
                <a:ea typeface="造字工房朗宋（非商用）常规体" pitchFamily="50" charset="-122"/>
                <a:cs typeface="Times New Roman" panose="02020603050405020304" pitchFamily="18" charset="0"/>
                <a:sym typeface="Impact" panose="020B0806030902050204" pitchFamily="34" charset="0"/>
              </a:rPr>
              <a:t>Contact</a:t>
            </a:r>
            <a:r>
              <a:rPr lang="zh-CN" altLang="en-US" sz="2000" dirty="0">
                <a:solidFill>
                  <a:srgbClr val="262626"/>
                </a:solidFill>
                <a:latin typeface="Times New Roman" panose="02020603050405020304" pitchFamily="18" charset="0"/>
                <a:ea typeface="造字工房朗宋（非商用）常规体" pitchFamily="50" charset="-122"/>
                <a:cs typeface="Times New Roman" panose="02020603050405020304" pitchFamily="18" charset="0"/>
                <a:sym typeface="Impact" panose="020B0806030902050204" pitchFamily="34" charset="0"/>
              </a:rPr>
              <a:t> </a:t>
            </a:r>
            <a:r>
              <a:rPr lang="en-US" altLang="zh-CN" sz="2000" dirty="0">
                <a:solidFill>
                  <a:srgbClr val="262626"/>
                </a:solidFill>
                <a:latin typeface="Times New Roman" panose="02020603050405020304" pitchFamily="18" charset="0"/>
                <a:ea typeface="造字工房朗宋（非商用）常规体" pitchFamily="50" charset="-122"/>
                <a:cs typeface="Times New Roman" panose="02020603050405020304" pitchFamily="18" charset="0"/>
                <a:sym typeface="Impact" panose="020B0806030902050204" pitchFamily="34" charset="0"/>
              </a:rPr>
              <a:t>Sharing</a:t>
            </a:r>
            <a:r>
              <a:rPr lang="zh-CN" altLang="en-US" sz="2000" dirty="0">
                <a:solidFill>
                  <a:srgbClr val="262626"/>
                </a:solidFill>
                <a:latin typeface="Times New Roman" panose="02020603050405020304" pitchFamily="18" charset="0"/>
                <a:ea typeface="造字工房朗宋（非商用）常规体" pitchFamily="50" charset="-122"/>
                <a:cs typeface="Times New Roman" panose="02020603050405020304" pitchFamily="18" charset="0"/>
                <a:sym typeface="Impact" panose="020B0806030902050204" pitchFamily="34" charset="0"/>
              </a:rPr>
              <a:t> </a:t>
            </a:r>
            <a:r>
              <a:rPr lang="en-US" altLang="zh-CN" sz="2000" dirty="0">
                <a:solidFill>
                  <a:srgbClr val="262626"/>
                </a:solidFill>
                <a:latin typeface="Times New Roman" panose="02020603050405020304" pitchFamily="18" charset="0"/>
                <a:ea typeface="造字工房朗宋（非商用）常规体" pitchFamily="50" charset="-122"/>
                <a:cs typeface="Times New Roman" panose="02020603050405020304" pitchFamily="18" charset="0"/>
                <a:sym typeface="Impact" panose="020B0806030902050204" pitchFamily="34" charset="0"/>
              </a:rPr>
              <a:t>Interface (QR Code)</a:t>
            </a:r>
          </a:p>
        </p:txBody>
      </p:sp>
      <p:sp>
        <p:nvSpPr>
          <p:cNvPr id="42" name="直接连接符 7"/>
          <p:cNvSpPr>
            <a:spLocks noChangeShapeType="1"/>
          </p:cNvSpPr>
          <p:nvPr/>
        </p:nvSpPr>
        <p:spPr bwMode="auto">
          <a:xfrm>
            <a:off x="520700" y="681038"/>
            <a:ext cx="3511550" cy="1587"/>
          </a:xfrm>
          <a:prstGeom prst="line">
            <a:avLst/>
          </a:prstGeom>
          <a:noFill/>
          <a:ln w="9525" cap="flat" cmpd="sng">
            <a:solidFill>
              <a:srgbClr val="D8D8D8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1DC396C2-47C3-4287-B4AD-36AF75D999DD}"/>
              </a:ext>
            </a:extLst>
          </p:cNvPr>
          <p:cNvGrpSpPr/>
          <p:nvPr/>
        </p:nvGrpSpPr>
        <p:grpSpPr>
          <a:xfrm>
            <a:off x="6190625" y="409383"/>
            <a:ext cx="4860000" cy="6760836"/>
            <a:chOff x="5677501" y="147638"/>
            <a:chExt cx="5591390" cy="7737834"/>
          </a:xfrm>
        </p:grpSpPr>
        <p:pic>
          <p:nvPicPr>
            <p:cNvPr id="31" name="图片 30" descr="图片包含 电子产品, 掌握, 人员, 手&#10;&#10;已生成极高可信度的说明">
              <a:extLst>
                <a:ext uri="{FF2B5EF4-FFF2-40B4-BE49-F238E27FC236}">
                  <a16:creationId xmlns:a16="http://schemas.microsoft.com/office/drawing/2014/main" id="{24BBE248-512A-4A7C-BA7B-8B76A79F35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16" t="37933" r="23019" b="-748"/>
            <a:stretch/>
          </p:blipFill>
          <p:spPr>
            <a:xfrm>
              <a:off x="5677501" y="2607740"/>
              <a:ext cx="5591390" cy="5277732"/>
            </a:xfrm>
            <a:prstGeom prst="rect">
              <a:avLst/>
            </a:prstGeom>
          </p:spPr>
        </p:pic>
        <p:pic>
          <p:nvPicPr>
            <p:cNvPr id="32" name="图片 31">
              <a:extLst>
                <a:ext uri="{FF2B5EF4-FFF2-40B4-BE49-F238E27FC236}">
                  <a16:creationId xmlns:a16="http://schemas.microsoft.com/office/drawing/2014/main" id="{0126AA00-AC2E-417F-9E5D-DBC467B5E6A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00765" y="147638"/>
              <a:ext cx="3302668" cy="6858000"/>
            </a:xfrm>
            <a:prstGeom prst="rect">
              <a:avLst/>
            </a:prstGeom>
          </p:spPr>
        </p:pic>
      </p:grpSp>
      <p:pic>
        <p:nvPicPr>
          <p:cNvPr id="33" name="Picture 2">
            <a:extLst>
              <a:ext uri="{FF2B5EF4-FFF2-40B4-BE49-F238E27FC236}">
                <a16:creationId xmlns:a16="http://schemas.microsoft.com/office/drawing/2014/main" id="{7CC6ABBA-3418-43EB-9AD3-BCDB0ACD59FC}"/>
              </a:ext>
            </a:extLst>
          </p:cNvPr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995600" y="730800"/>
            <a:ext cx="2368800" cy="5133600"/>
          </a:xfrm>
          <a:prstGeom prst="roundRect">
            <a:avLst>
              <a:gd name="adj" fmla="val 2429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2540000" dir="5400000" sx="1000" sy="1000" algn="ctr" rotWithShape="0">
              <a:srgbClr val="000000">
                <a:alpha val="0"/>
              </a:srgbClr>
            </a:outerShdw>
            <a:reflection blurRad="12700" stA="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4" name="组合 33">
            <a:extLst>
              <a:ext uri="{FF2B5EF4-FFF2-40B4-BE49-F238E27FC236}">
                <a16:creationId xmlns:a16="http://schemas.microsoft.com/office/drawing/2014/main" id="{8304C9FF-9B2F-4B4D-9308-7BD98791D542}"/>
              </a:ext>
            </a:extLst>
          </p:cNvPr>
          <p:cNvGrpSpPr/>
          <p:nvPr/>
        </p:nvGrpSpPr>
        <p:grpSpPr>
          <a:xfrm>
            <a:off x="813500" y="2952747"/>
            <a:ext cx="1319672" cy="1319672"/>
            <a:chOff x="9334522" y="2952747"/>
            <a:chExt cx="1319672" cy="1319672"/>
          </a:xfrm>
        </p:grpSpPr>
        <p:sp>
          <p:nvSpPr>
            <p:cNvPr id="35" name="Oval 30">
              <a:extLst>
                <a:ext uri="{FF2B5EF4-FFF2-40B4-BE49-F238E27FC236}">
                  <a16:creationId xmlns:a16="http://schemas.microsoft.com/office/drawing/2014/main" id="{A166775E-833C-43EC-AF4B-06897FE70FA7}"/>
                </a:ext>
              </a:extLst>
            </p:cNvPr>
            <p:cNvSpPr/>
            <p:nvPr/>
          </p:nvSpPr>
          <p:spPr>
            <a:xfrm>
              <a:off x="9334522" y="2952747"/>
              <a:ext cx="1319672" cy="1319672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36" name="Group 38">
              <a:extLst>
                <a:ext uri="{FF2B5EF4-FFF2-40B4-BE49-F238E27FC236}">
                  <a16:creationId xmlns:a16="http://schemas.microsoft.com/office/drawing/2014/main" id="{276E8582-2F2C-43BE-802F-CA2BD18983F3}"/>
                </a:ext>
              </a:extLst>
            </p:cNvPr>
            <p:cNvGrpSpPr/>
            <p:nvPr/>
          </p:nvGrpSpPr>
          <p:grpSpPr>
            <a:xfrm>
              <a:off x="9715525" y="3429000"/>
              <a:ext cx="610533" cy="382627"/>
              <a:chOff x="553750" y="4689130"/>
              <a:chExt cx="365425" cy="229016"/>
            </a:xfrm>
            <a:solidFill>
              <a:schemeClr val="bg1"/>
            </a:solidFill>
          </p:grpSpPr>
          <p:sp>
            <p:nvSpPr>
              <p:cNvPr id="41" name="AutoShape 105">
                <a:extLst>
                  <a:ext uri="{FF2B5EF4-FFF2-40B4-BE49-F238E27FC236}">
                    <a16:creationId xmlns:a16="http://schemas.microsoft.com/office/drawing/2014/main" id="{D9C128F4-8036-4D9D-B70C-9680BA3CDF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3750" y="4689130"/>
                <a:ext cx="365425" cy="229016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19438"/>
                    </a:moveTo>
                    <a:cubicBezTo>
                      <a:pt x="7005" y="19438"/>
                      <a:pt x="3289" y="15988"/>
                      <a:pt x="1437" y="10797"/>
                    </a:cubicBezTo>
                    <a:cubicBezTo>
                      <a:pt x="3298" y="5598"/>
                      <a:pt x="7009" y="2161"/>
                      <a:pt x="10800" y="2161"/>
                    </a:cubicBezTo>
                    <a:cubicBezTo>
                      <a:pt x="14595" y="2161"/>
                      <a:pt x="18310" y="5611"/>
                      <a:pt x="20162" y="10802"/>
                    </a:cubicBezTo>
                    <a:cubicBezTo>
                      <a:pt x="18301" y="16000"/>
                      <a:pt x="14590" y="19438"/>
                      <a:pt x="10800" y="19438"/>
                    </a:cubicBezTo>
                    <a:moveTo>
                      <a:pt x="21576" y="10561"/>
                    </a:moveTo>
                    <a:cubicBezTo>
                      <a:pt x="21569" y="10516"/>
                      <a:pt x="21573" y="10467"/>
                      <a:pt x="21562" y="10423"/>
                    </a:cubicBezTo>
                    <a:cubicBezTo>
                      <a:pt x="21558" y="10406"/>
                      <a:pt x="21548" y="10395"/>
                      <a:pt x="21544" y="10378"/>
                    </a:cubicBezTo>
                    <a:cubicBezTo>
                      <a:pt x="21537" y="10352"/>
                      <a:pt x="21539" y="10322"/>
                      <a:pt x="21530" y="10297"/>
                    </a:cubicBezTo>
                    <a:cubicBezTo>
                      <a:pt x="19569" y="4298"/>
                      <a:pt x="15302" y="0"/>
                      <a:pt x="10800" y="0"/>
                    </a:cubicBezTo>
                    <a:cubicBezTo>
                      <a:pt x="6297" y="0"/>
                      <a:pt x="2030" y="4290"/>
                      <a:pt x="69" y="10290"/>
                    </a:cubicBezTo>
                    <a:cubicBezTo>
                      <a:pt x="61" y="10316"/>
                      <a:pt x="62" y="10344"/>
                      <a:pt x="55" y="10370"/>
                    </a:cubicBezTo>
                    <a:cubicBezTo>
                      <a:pt x="51" y="10387"/>
                      <a:pt x="41" y="10398"/>
                      <a:pt x="37" y="10415"/>
                    </a:cubicBezTo>
                    <a:cubicBezTo>
                      <a:pt x="26" y="10459"/>
                      <a:pt x="30" y="10508"/>
                      <a:pt x="24" y="10554"/>
                    </a:cubicBezTo>
                    <a:cubicBezTo>
                      <a:pt x="12" y="10635"/>
                      <a:pt x="0" y="10714"/>
                      <a:pt x="0" y="10796"/>
                    </a:cubicBezTo>
                    <a:cubicBezTo>
                      <a:pt x="0" y="10878"/>
                      <a:pt x="12" y="10955"/>
                      <a:pt x="24" y="11038"/>
                    </a:cubicBezTo>
                    <a:cubicBezTo>
                      <a:pt x="30" y="11083"/>
                      <a:pt x="26" y="11131"/>
                      <a:pt x="37" y="11175"/>
                    </a:cubicBezTo>
                    <a:cubicBezTo>
                      <a:pt x="41" y="11193"/>
                      <a:pt x="51" y="11204"/>
                      <a:pt x="55" y="11220"/>
                    </a:cubicBezTo>
                    <a:cubicBezTo>
                      <a:pt x="62" y="11247"/>
                      <a:pt x="61" y="11276"/>
                      <a:pt x="69" y="11302"/>
                    </a:cubicBezTo>
                    <a:cubicBezTo>
                      <a:pt x="2030" y="17300"/>
                      <a:pt x="6297" y="21599"/>
                      <a:pt x="10800" y="21599"/>
                    </a:cubicBezTo>
                    <a:cubicBezTo>
                      <a:pt x="15302" y="21599"/>
                      <a:pt x="19569" y="17308"/>
                      <a:pt x="21530" y="11309"/>
                    </a:cubicBezTo>
                    <a:cubicBezTo>
                      <a:pt x="21539" y="11283"/>
                      <a:pt x="21537" y="11255"/>
                      <a:pt x="21544" y="11228"/>
                    </a:cubicBezTo>
                    <a:cubicBezTo>
                      <a:pt x="21548" y="11212"/>
                      <a:pt x="21558" y="11201"/>
                      <a:pt x="21562" y="11183"/>
                    </a:cubicBezTo>
                    <a:cubicBezTo>
                      <a:pt x="21573" y="11139"/>
                      <a:pt x="21569" y="11089"/>
                      <a:pt x="21576" y="11044"/>
                    </a:cubicBezTo>
                    <a:cubicBezTo>
                      <a:pt x="21587" y="10963"/>
                      <a:pt x="21599" y="10885"/>
                      <a:pt x="21599" y="10803"/>
                    </a:cubicBezTo>
                    <a:cubicBezTo>
                      <a:pt x="21599" y="10721"/>
                      <a:pt x="21587" y="10642"/>
                      <a:pt x="21576" y="10561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pPr defTabSz="609585"/>
                <a:endParaRPr lang="en-US" sz="4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3" name="AutoShape 106">
                <a:extLst>
                  <a:ext uri="{FF2B5EF4-FFF2-40B4-BE49-F238E27FC236}">
                    <a16:creationId xmlns:a16="http://schemas.microsoft.com/office/drawing/2014/main" id="{9780EE79-EBCB-42CB-986E-DA8D5F4775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0785" y="4757961"/>
                <a:ext cx="51935" cy="51310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9202" y="0"/>
                    </a:moveTo>
                    <a:cubicBezTo>
                      <a:pt x="19193" y="0"/>
                      <a:pt x="19183" y="4"/>
                      <a:pt x="19174" y="4"/>
                    </a:cubicBezTo>
                    <a:cubicBezTo>
                      <a:pt x="8585" y="23"/>
                      <a:pt x="0" y="8607"/>
                      <a:pt x="0" y="19198"/>
                    </a:cubicBezTo>
                    <a:cubicBezTo>
                      <a:pt x="0" y="20523"/>
                      <a:pt x="1076" y="21600"/>
                      <a:pt x="2402" y="21600"/>
                    </a:cubicBezTo>
                    <a:cubicBezTo>
                      <a:pt x="3722" y="21600"/>
                      <a:pt x="4799" y="20523"/>
                      <a:pt x="4799" y="19198"/>
                    </a:cubicBezTo>
                    <a:cubicBezTo>
                      <a:pt x="4799" y="11262"/>
                      <a:pt x="11262" y="4803"/>
                      <a:pt x="19202" y="4803"/>
                    </a:cubicBezTo>
                    <a:lnTo>
                      <a:pt x="19202" y="4798"/>
                    </a:lnTo>
                    <a:cubicBezTo>
                      <a:pt x="20523" y="4798"/>
                      <a:pt x="21599" y="3721"/>
                      <a:pt x="21599" y="2401"/>
                    </a:cubicBezTo>
                    <a:cubicBezTo>
                      <a:pt x="21599" y="1076"/>
                      <a:pt x="20523" y="0"/>
                      <a:pt x="19202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pPr defTabSz="609585"/>
                <a:endParaRPr lang="en-US" sz="4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4" name="AutoShape 107">
                <a:extLst>
                  <a:ext uri="{FF2B5EF4-FFF2-40B4-BE49-F238E27FC236}">
                    <a16:creationId xmlns:a16="http://schemas.microsoft.com/office/drawing/2014/main" id="{3DCD6F50-3456-4BFB-A22F-85A367782E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6368" y="4723545"/>
                <a:ext cx="160186" cy="160186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20057"/>
                    </a:moveTo>
                    <a:cubicBezTo>
                      <a:pt x="5694" y="20057"/>
                      <a:pt x="1542" y="15905"/>
                      <a:pt x="1542" y="10800"/>
                    </a:cubicBezTo>
                    <a:cubicBezTo>
                      <a:pt x="1542" y="5694"/>
                      <a:pt x="5694" y="1542"/>
                      <a:pt x="10800" y="1542"/>
                    </a:cubicBezTo>
                    <a:cubicBezTo>
                      <a:pt x="15905" y="1542"/>
                      <a:pt x="20057" y="5694"/>
                      <a:pt x="20057" y="10800"/>
                    </a:cubicBezTo>
                    <a:cubicBezTo>
                      <a:pt x="20057" y="15905"/>
                      <a:pt x="15905" y="20057"/>
                      <a:pt x="10800" y="20057"/>
                    </a:cubicBezTo>
                    <a:moveTo>
                      <a:pt x="10800" y="0"/>
                    </a:moveTo>
                    <a:cubicBezTo>
                      <a:pt x="4834" y="0"/>
                      <a:pt x="0" y="4834"/>
                      <a:pt x="0" y="10800"/>
                    </a:cubicBezTo>
                    <a:cubicBezTo>
                      <a:pt x="0" y="16765"/>
                      <a:pt x="4834" y="21600"/>
                      <a:pt x="10800" y="21600"/>
                    </a:cubicBezTo>
                    <a:cubicBezTo>
                      <a:pt x="16765" y="21600"/>
                      <a:pt x="21599" y="16765"/>
                      <a:pt x="21599" y="10800"/>
                    </a:cubicBezTo>
                    <a:cubicBezTo>
                      <a:pt x="21599" y="4834"/>
                      <a:pt x="16765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pPr defTabSz="609585"/>
                <a:endParaRPr lang="en-US" sz="4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19828622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2"/>
          <p:cNvSpPr/>
          <p:nvPr/>
        </p:nvSpPr>
        <p:spPr>
          <a:xfrm>
            <a:off x="0" y="2095491"/>
            <a:ext cx="12192000" cy="3048021"/>
          </a:xfrm>
          <a:prstGeom prst="rect">
            <a:avLst/>
          </a:prstGeom>
          <a:solidFill>
            <a:srgbClr val="E7CE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7" name="Straight Connector 32"/>
          <p:cNvCxnSpPr/>
          <p:nvPr/>
        </p:nvCxnSpPr>
        <p:spPr>
          <a:xfrm rot="5400000">
            <a:off x="5523437" y="5715016"/>
            <a:ext cx="572563" cy="1059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4"/>
          <p:cNvSpPr/>
          <p:nvPr/>
        </p:nvSpPr>
        <p:spPr>
          <a:xfrm>
            <a:off x="2514538" y="2925142"/>
            <a:ext cx="360944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ea typeface="造字工房朗宋（非商用）常规体" pitchFamily="50" charset="-122"/>
                <a:cs typeface="Times New Roman" panose="02020603050405020304" pitchFamily="18" charset="0"/>
              </a:rPr>
              <a:t>Click the scan button to enter the scanning interface. You can scan the QR code to add contacts</a:t>
            </a:r>
            <a:endParaRPr lang="zh-CN" altLang="en-US" sz="2000" dirty="0">
              <a:solidFill>
                <a:schemeClr val="bg1"/>
              </a:solidFill>
              <a:latin typeface="Times New Roman" panose="02020603050405020304" pitchFamily="18" charset="0"/>
              <a:ea typeface="造字工房朗宋（非商用）常规体" pitchFamily="50" charset="-122"/>
              <a:cs typeface="Times New Roman" panose="02020603050405020304" pitchFamily="18" charset="0"/>
            </a:endParaRPr>
          </a:p>
        </p:txBody>
      </p:sp>
      <p:grpSp>
        <p:nvGrpSpPr>
          <p:cNvPr id="37" name="组合 1"/>
          <p:cNvGrpSpPr>
            <a:grpSpLocks/>
          </p:cNvGrpSpPr>
          <p:nvPr/>
        </p:nvGrpSpPr>
        <p:grpSpPr bwMode="auto">
          <a:xfrm>
            <a:off x="280988" y="0"/>
            <a:ext cx="106362" cy="720725"/>
            <a:chOff x="0" y="0"/>
            <a:chExt cx="105725" cy="721610"/>
          </a:xfrm>
          <a:solidFill>
            <a:srgbClr val="FF8577"/>
          </a:solidFill>
        </p:grpSpPr>
        <p:sp>
          <p:nvSpPr>
            <p:cNvPr id="38" name="矩形 4"/>
            <p:cNvSpPr>
              <a:spLocks noChangeArrowheads="1"/>
            </p:cNvSpPr>
            <p:nvPr/>
          </p:nvSpPr>
          <p:spPr bwMode="auto">
            <a:xfrm>
              <a:off x="0" y="0"/>
              <a:ext cx="45719" cy="72161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9" name="矩形 5"/>
            <p:cNvSpPr>
              <a:spLocks noChangeArrowheads="1"/>
            </p:cNvSpPr>
            <p:nvPr/>
          </p:nvSpPr>
          <p:spPr bwMode="auto">
            <a:xfrm>
              <a:off x="60006" y="0"/>
              <a:ext cx="45719" cy="72161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40" name="TextBox 6"/>
          <p:cNvSpPr>
            <a:spLocks noChangeArrowheads="1"/>
          </p:cNvSpPr>
          <p:nvPr/>
        </p:nvSpPr>
        <p:spPr bwMode="auto">
          <a:xfrm>
            <a:off x="476250" y="147638"/>
            <a:ext cx="491762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rgbClr val="262626"/>
                </a:solidFill>
                <a:latin typeface="Times New Roman" panose="02020603050405020304" pitchFamily="18" charset="0"/>
                <a:ea typeface="造字工房朗宋（非商用）常规体" pitchFamily="50" charset="-122"/>
                <a:cs typeface="Times New Roman" panose="02020603050405020304" pitchFamily="18" charset="0"/>
                <a:sym typeface="Impact" panose="020B0806030902050204" pitchFamily="34" charset="0"/>
              </a:rPr>
              <a:t>Contact</a:t>
            </a:r>
            <a:r>
              <a:rPr lang="zh-CN" altLang="en-US" sz="2000" dirty="0">
                <a:solidFill>
                  <a:srgbClr val="262626"/>
                </a:solidFill>
                <a:latin typeface="Times New Roman" panose="02020603050405020304" pitchFamily="18" charset="0"/>
                <a:ea typeface="造字工房朗宋（非商用）常规体" pitchFamily="50" charset="-122"/>
                <a:cs typeface="Times New Roman" panose="02020603050405020304" pitchFamily="18" charset="0"/>
                <a:sym typeface="Impact" panose="020B0806030902050204" pitchFamily="34" charset="0"/>
              </a:rPr>
              <a:t> </a:t>
            </a:r>
            <a:r>
              <a:rPr lang="en-US" altLang="zh-CN" sz="2000" dirty="0">
                <a:solidFill>
                  <a:srgbClr val="262626"/>
                </a:solidFill>
                <a:latin typeface="Times New Roman" panose="02020603050405020304" pitchFamily="18" charset="0"/>
                <a:ea typeface="造字工房朗宋（非商用）常规体" pitchFamily="50" charset="-122"/>
                <a:cs typeface="Times New Roman" panose="02020603050405020304" pitchFamily="18" charset="0"/>
                <a:sym typeface="Impact" panose="020B0806030902050204" pitchFamily="34" charset="0"/>
              </a:rPr>
              <a:t>Sharing</a:t>
            </a:r>
            <a:r>
              <a:rPr lang="zh-CN" altLang="en-US" sz="2000" dirty="0">
                <a:solidFill>
                  <a:srgbClr val="262626"/>
                </a:solidFill>
                <a:latin typeface="Times New Roman" panose="02020603050405020304" pitchFamily="18" charset="0"/>
                <a:ea typeface="造字工房朗宋（非商用）常规体" pitchFamily="50" charset="-122"/>
                <a:cs typeface="Times New Roman" panose="02020603050405020304" pitchFamily="18" charset="0"/>
                <a:sym typeface="Impact" panose="020B0806030902050204" pitchFamily="34" charset="0"/>
              </a:rPr>
              <a:t> </a:t>
            </a:r>
            <a:r>
              <a:rPr lang="en-US" altLang="zh-CN" sz="2000" dirty="0">
                <a:solidFill>
                  <a:srgbClr val="262626"/>
                </a:solidFill>
                <a:latin typeface="Times New Roman" panose="02020603050405020304" pitchFamily="18" charset="0"/>
                <a:ea typeface="造字工房朗宋（非商用）常规体" pitchFamily="50" charset="-122"/>
                <a:cs typeface="Times New Roman" panose="02020603050405020304" pitchFamily="18" charset="0"/>
                <a:sym typeface="Impact" panose="020B0806030902050204" pitchFamily="34" charset="0"/>
              </a:rPr>
              <a:t>Interface (QR Code)</a:t>
            </a:r>
          </a:p>
        </p:txBody>
      </p:sp>
      <p:sp>
        <p:nvSpPr>
          <p:cNvPr id="42" name="直接连接符 7"/>
          <p:cNvSpPr>
            <a:spLocks noChangeShapeType="1"/>
          </p:cNvSpPr>
          <p:nvPr/>
        </p:nvSpPr>
        <p:spPr bwMode="auto">
          <a:xfrm>
            <a:off x="520700" y="681038"/>
            <a:ext cx="3511550" cy="1587"/>
          </a:xfrm>
          <a:prstGeom prst="line">
            <a:avLst/>
          </a:prstGeom>
          <a:noFill/>
          <a:ln w="9525" cap="flat" cmpd="sng">
            <a:solidFill>
              <a:srgbClr val="D8D8D8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1DC396C2-47C3-4287-B4AD-36AF75D999DD}"/>
              </a:ext>
            </a:extLst>
          </p:cNvPr>
          <p:cNvGrpSpPr/>
          <p:nvPr/>
        </p:nvGrpSpPr>
        <p:grpSpPr>
          <a:xfrm>
            <a:off x="6190625" y="409383"/>
            <a:ext cx="4860000" cy="6760836"/>
            <a:chOff x="5677501" y="147638"/>
            <a:chExt cx="5591390" cy="7737834"/>
          </a:xfrm>
        </p:grpSpPr>
        <p:pic>
          <p:nvPicPr>
            <p:cNvPr id="31" name="图片 30" descr="图片包含 电子产品, 掌握, 人员, 手&#10;&#10;已生成极高可信度的说明">
              <a:extLst>
                <a:ext uri="{FF2B5EF4-FFF2-40B4-BE49-F238E27FC236}">
                  <a16:creationId xmlns:a16="http://schemas.microsoft.com/office/drawing/2014/main" id="{24BBE248-512A-4A7C-BA7B-8B76A79F35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16" t="37933" r="23019" b="-748"/>
            <a:stretch/>
          </p:blipFill>
          <p:spPr>
            <a:xfrm>
              <a:off x="5677501" y="2607740"/>
              <a:ext cx="5591390" cy="5277732"/>
            </a:xfrm>
            <a:prstGeom prst="rect">
              <a:avLst/>
            </a:prstGeom>
          </p:spPr>
        </p:pic>
        <p:pic>
          <p:nvPicPr>
            <p:cNvPr id="32" name="图片 31">
              <a:extLst>
                <a:ext uri="{FF2B5EF4-FFF2-40B4-BE49-F238E27FC236}">
                  <a16:creationId xmlns:a16="http://schemas.microsoft.com/office/drawing/2014/main" id="{0126AA00-AC2E-417F-9E5D-DBC467B5E6A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00765" y="147638"/>
              <a:ext cx="3302668" cy="6858000"/>
            </a:xfrm>
            <a:prstGeom prst="rect">
              <a:avLst/>
            </a:prstGeom>
          </p:spPr>
        </p:pic>
      </p:grpSp>
      <p:pic>
        <p:nvPicPr>
          <p:cNvPr id="33" name="Picture 2">
            <a:extLst>
              <a:ext uri="{FF2B5EF4-FFF2-40B4-BE49-F238E27FC236}">
                <a16:creationId xmlns:a16="http://schemas.microsoft.com/office/drawing/2014/main" id="{7CC6ABBA-3418-43EB-9AD3-BCDB0ACD59FC}"/>
              </a:ext>
            </a:extLst>
          </p:cNvPr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995600" y="730800"/>
            <a:ext cx="2368800" cy="5133600"/>
          </a:xfrm>
          <a:prstGeom prst="roundRect">
            <a:avLst>
              <a:gd name="adj" fmla="val 2429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2540000" dir="5400000" sx="1000" sy="1000" algn="ctr" rotWithShape="0">
              <a:srgbClr val="000000">
                <a:alpha val="0"/>
              </a:srgbClr>
            </a:outerShdw>
            <a:reflection blurRad="12700" stA="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9" name="组合 18">
            <a:extLst>
              <a:ext uri="{FF2B5EF4-FFF2-40B4-BE49-F238E27FC236}">
                <a16:creationId xmlns:a16="http://schemas.microsoft.com/office/drawing/2014/main" id="{73687B41-54A6-4ECA-9711-019564EAB531}"/>
              </a:ext>
            </a:extLst>
          </p:cNvPr>
          <p:cNvGrpSpPr/>
          <p:nvPr/>
        </p:nvGrpSpPr>
        <p:grpSpPr>
          <a:xfrm>
            <a:off x="813500" y="2952747"/>
            <a:ext cx="1319672" cy="1319672"/>
            <a:chOff x="9334522" y="2952747"/>
            <a:chExt cx="1319672" cy="1319672"/>
          </a:xfrm>
        </p:grpSpPr>
        <p:sp>
          <p:nvSpPr>
            <p:cNvPr id="20" name="Oval 30">
              <a:extLst>
                <a:ext uri="{FF2B5EF4-FFF2-40B4-BE49-F238E27FC236}">
                  <a16:creationId xmlns:a16="http://schemas.microsoft.com/office/drawing/2014/main" id="{A67E4D2F-4148-4F83-816E-B81FF54DA96B}"/>
                </a:ext>
              </a:extLst>
            </p:cNvPr>
            <p:cNvSpPr/>
            <p:nvPr/>
          </p:nvSpPr>
          <p:spPr>
            <a:xfrm>
              <a:off x="9334522" y="2952747"/>
              <a:ext cx="1319672" cy="1319672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21" name="Group 38">
              <a:extLst>
                <a:ext uri="{FF2B5EF4-FFF2-40B4-BE49-F238E27FC236}">
                  <a16:creationId xmlns:a16="http://schemas.microsoft.com/office/drawing/2014/main" id="{80BD7D18-B37E-49B2-9DC5-19800EFD89B9}"/>
                </a:ext>
              </a:extLst>
            </p:cNvPr>
            <p:cNvGrpSpPr/>
            <p:nvPr/>
          </p:nvGrpSpPr>
          <p:grpSpPr>
            <a:xfrm>
              <a:off x="9715525" y="3429000"/>
              <a:ext cx="610533" cy="382627"/>
              <a:chOff x="553750" y="4689130"/>
              <a:chExt cx="365425" cy="229016"/>
            </a:xfrm>
            <a:solidFill>
              <a:schemeClr val="bg1"/>
            </a:solidFill>
          </p:grpSpPr>
          <p:sp>
            <p:nvSpPr>
              <p:cNvPr id="22" name="AutoShape 105">
                <a:extLst>
                  <a:ext uri="{FF2B5EF4-FFF2-40B4-BE49-F238E27FC236}">
                    <a16:creationId xmlns:a16="http://schemas.microsoft.com/office/drawing/2014/main" id="{75B1A8DB-2988-4786-A0A9-216D0C9EA0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3750" y="4689130"/>
                <a:ext cx="365425" cy="229016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19438"/>
                    </a:moveTo>
                    <a:cubicBezTo>
                      <a:pt x="7005" y="19438"/>
                      <a:pt x="3289" y="15988"/>
                      <a:pt x="1437" y="10797"/>
                    </a:cubicBezTo>
                    <a:cubicBezTo>
                      <a:pt x="3298" y="5598"/>
                      <a:pt x="7009" y="2161"/>
                      <a:pt x="10800" y="2161"/>
                    </a:cubicBezTo>
                    <a:cubicBezTo>
                      <a:pt x="14595" y="2161"/>
                      <a:pt x="18310" y="5611"/>
                      <a:pt x="20162" y="10802"/>
                    </a:cubicBezTo>
                    <a:cubicBezTo>
                      <a:pt x="18301" y="16000"/>
                      <a:pt x="14590" y="19438"/>
                      <a:pt x="10800" y="19438"/>
                    </a:cubicBezTo>
                    <a:moveTo>
                      <a:pt x="21576" y="10561"/>
                    </a:moveTo>
                    <a:cubicBezTo>
                      <a:pt x="21569" y="10516"/>
                      <a:pt x="21573" y="10467"/>
                      <a:pt x="21562" y="10423"/>
                    </a:cubicBezTo>
                    <a:cubicBezTo>
                      <a:pt x="21558" y="10406"/>
                      <a:pt x="21548" y="10395"/>
                      <a:pt x="21544" y="10378"/>
                    </a:cubicBezTo>
                    <a:cubicBezTo>
                      <a:pt x="21537" y="10352"/>
                      <a:pt x="21539" y="10322"/>
                      <a:pt x="21530" y="10297"/>
                    </a:cubicBezTo>
                    <a:cubicBezTo>
                      <a:pt x="19569" y="4298"/>
                      <a:pt x="15302" y="0"/>
                      <a:pt x="10800" y="0"/>
                    </a:cubicBezTo>
                    <a:cubicBezTo>
                      <a:pt x="6297" y="0"/>
                      <a:pt x="2030" y="4290"/>
                      <a:pt x="69" y="10290"/>
                    </a:cubicBezTo>
                    <a:cubicBezTo>
                      <a:pt x="61" y="10316"/>
                      <a:pt x="62" y="10344"/>
                      <a:pt x="55" y="10370"/>
                    </a:cubicBezTo>
                    <a:cubicBezTo>
                      <a:pt x="51" y="10387"/>
                      <a:pt x="41" y="10398"/>
                      <a:pt x="37" y="10415"/>
                    </a:cubicBezTo>
                    <a:cubicBezTo>
                      <a:pt x="26" y="10459"/>
                      <a:pt x="30" y="10508"/>
                      <a:pt x="24" y="10554"/>
                    </a:cubicBezTo>
                    <a:cubicBezTo>
                      <a:pt x="12" y="10635"/>
                      <a:pt x="0" y="10714"/>
                      <a:pt x="0" y="10796"/>
                    </a:cubicBezTo>
                    <a:cubicBezTo>
                      <a:pt x="0" y="10878"/>
                      <a:pt x="12" y="10955"/>
                      <a:pt x="24" y="11038"/>
                    </a:cubicBezTo>
                    <a:cubicBezTo>
                      <a:pt x="30" y="11083"/>
                      <a:pt x="26" y="11131"/>
                      <a:pt x="37" y="11175"/>
                    </a:cubicBezTo>
                    <a:cubicBezTo>
                      <a:pt x="41" y="11193"/>
                      <a:pt x="51" y="11204"/>
                      <a:pt x="55" y="11220"/>
                    </a:cubicBezTo>
                    <a:cubicBezTo>
                      <a:pt x="62" y="11247"/>
                      <a:pt x="61" y="11276"/>
                      <a:pt x="69" y="11302"/>
                    </a:cubicBezTo>
                    <a:cubicBezTo>
                      <a:pt x="2030" y="17300"/>
                      <a:pt x="6297" y="21599"/>
                      <a:pt x="10800" y="21599"/>
                    </a:cubicBezTo>
                    <a:cubicBezTo>
                      <a:pt x="15302" y="21599"/>
                      <a:pt x="19569" y="17308"/>
                      <a:pt x="21530" y="11309"/>
                    </a:cubicBezTo>
                    <a:cubicBezTo>
                      <a:pt x="21539" y="11283"/>
                      <a:pt x="21537" y="11255"/>
                      <a:pt x="21544" y="11228"/>
                    </a:cubicBezTo>
                    <a:cubicBezTo>
                      <a:pt x="21548" y="11212"/>
                      <a:pt x="21558" y="11201"/>
                      <a:pt x="21562" y="11183"/>
                    </a:cubicBezTo>
                    <a:cubicBezTo>
                      <a:pt x="21573" y="11139"/>
                      <a:pt x="21569" y="11089"/>
                      <a:pt x="21576" y="11044"/>
                    </a:cubicBezTo>
                    <a:cubicBezTo>
                      <a:pt x="21587" y="10963"/>
                      <a:pt x="21599" y="10885"/>
                      <a:pt x="21599" y="10803"/>
                    </a:cubicBezTo>
                    <a:cubicBezTo>
                      <a:pt x="21599" y="10721"/>
                      <a:pt x="21587" y="10642"/>
                      <a:pt x="21576" y="10561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pPr defTabSz="609585"/>
                <a:endParaRPr lang="en-US" sz="4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" name="AutoShape 106">
                <a:extLst>
                  <a:ext uri="{FF2B5EF4-FFF2-40B4-BE49-F238E27FC236}">
                    <a16:creationId xmlns:a16="http://schemas.microsoft.com/office/drawing/2014/main" id="{A331DC3E-3F53-4874-874C-3A84773629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0785" y="4757961"/>
                <a:ext cx="51935" cy="51310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9202" y="0"/>
                    </a:moveTo>
                    <a:cubicBezTo>
                      <a:pt x="19193" y="0"/>
                      <a:pt x="19183" y="4"/>
                      <a:pt x="19174" y="4"/>
                    </a:cubicBezTo>
                    <a:cubicBezTo>
                      <a:pt x="8585" y="23"/>
                      <a:pt x="0" y="8607"/>
                      <a:pt x="0" y="19198"/>
                    </a:cubicBezTo>
                    <a:cubicBezTo>
                      <a:pt x="0" y="20523"/>
                      <a:pt x="1076" y="21600"/>
                      <a:pt x="2402" y="21600"/>
                    </a:cubicBezTo>
                    <a:cubicBezTo>
                      <a:pt x="3722" y="21600"/>
                      <a:pt x="4799" y="20523"/>
                      <a:pt x="4799" y="19198"/>
                    </a:cubicBezTo>
                    <a:cubicBezTo>
                      <a:pt x="4799" y="11262"/>
                      <a:pt x="11262" y="4803"/>
                      <a:pt x="19202" y="4803"/>
                    </a:cubicBezTo>
                    <a:lnTo>
                      <a:pt x="19202" y="4798"/>
                    </a:lnTo>
                    <a:cubicBezTo>
                      <a:pt x="20523" y="4798"/>
                      <a:pt x="21599" y="3721"/>
                      <a:pt x="21599" y="2401"/>
                    </a:cubicBezTo>
                    <a:cubicBezTo>
                      <a:pt x="21599" y="1076"/>
                      <a:pt x="20523" y="0"/>
                      <a:pt x="19202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pPr defTabSz="609585"/>
                <a:endParaRPr lang="en-US" sz="4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" name="AutoShape 107">
                <a:extLst>
                  <a:ext uri="{FF2B5EF4-FFF2-40B4-BE49-F238E27FC236}">
                    <a16:creationId xmlns:a16="http://schemas.microsoft.com/office/drawing/2014/main" id="{71B6BD66-74FF-46EF-A7E8-EFA068E777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6368" y="4723545"/>
                <a:ext cx="160186" cy="160186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20057"/>
                    </a:moveTo>
                    <a:cubicBezTo>
                      <a:pt x="5694" y="20057"/>
                      <a:pt x="1542" y="15905"/>
                      <a:pt x="1542" y="10800"/>
                    </a:cubicBezTo>
                    <a:cubicBezTo>
                      <a:pt x="1542" y="5694"/>
                      <a:pt x="5694" y="1542"/>
                      <a:pt x="10800" y="1542"/>
                    </a:cubicBezTo>
                    <a:cubicBezTo>
                      <a:pt x="15905" y="1542"/>
                      <a:pt x="20057" y="5694"/>
                      <a:pt x="20057" y="10800"/>
                    </a:cubicBezTo>
                    <a:cubicBezTo>
                      <a:pt x="20057" y="15905"/>
                      <a:pt x="15905" y="20057"/>
                      <a:pt x="10800" y="20057"/>
                    </a:cubicBezTo>
                    <a:moveTo>
                      <a:pt x="10800" y="0"/>
                    </a:moveTo>
                    <a:cubicBezTo>
                      <a:pt x="4834" y="0"/>
                      <a:pt x="0" y="4834"/>
                      <a:pt x="0" y="10800"/>
                    </a:cubicBezTo>
                    <a:cubicBezTo>
                      <a:pt x="0" y="16765"/>
                      <a:pt x="4834" y="21600"/>
                      <a:pt x="10800" y="21600"/>
                    </a:cubicBezTo>
                    <a:cubicBezTo>
                      <a:pt x="16765" y="21600"/>
                      <a:pt x="21599" y="16765"/>
                      <a:pt x="21599" y="10800"/>
                    </a:cubicBezTo>
                    <a:cubicBezTo>
                      <a:pt x="21599" y="4834"/>
                      <a:pt x="16765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pPr defTabSz="609585"/>
                <a:endParaRPr lang="en-US" sz="4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9362134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" decel="1000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7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" decel="1000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85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5"/>
          <p:cNvSpPr>
            <a:spLocks noChangeArrowheads="1"/>
          </p:cNvSpPr>
          <p:nvPr/>
        </p:nvSpPr>
        <p:spPr bwMode="auto">
          <a:xfrm>
            <a:off x="0" y="2889251"/>
            <a:ext cx="12192000" cy="599016"/>
          </a:xfrm>
          <a:prstGeom prst="rect">
            <a:avLst/>
          </a:prstGeom>
          <a:solidFill>
            <a:srgbClr val="FF6353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5" name="TextBox 3"/>
          <p:cNvSpPr>
            <a:spLocks noChangeArrowheads="1"/>
          </p:cNvSpPr>
          <p:nvPr/>
        </p:nvSpPr>
        <p:spPr bwMode="auto">
          <a:xfrm>
            <a:off x="35984" y="-1911350"/>
            <a:ext cx="4626588" cy="107617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69332">
                <a:solidFill>
                  <a:schemeClr val="bg1"/>
                </a:solidFill>
                <a:latin typeface="Impact" panose="020B0806030902050204" pitchFamily="34" charset="0"/>
                <a:sym typeface="Impact" panose="020B0806030902050204" pitchFamily="34" charset="0"/>
              </a:rPr>
              <a:t>4</a:t>
            </a:r>
            <a:endParaRPr lang="zh-CN" altLang="en-US" sz="69332">
              <a:solidFill>
                <a:schemeClr val="bg1"/>
              </a:solidFill>
              <a:latin typeface="Impact" panose="020B0806030902050204" pitchFamily="34" charset="0"/>
              <a:sym typeface="Impact" panose="020B0806030902050204" pitchFamily="34" charset="0"/>
            </a:endParaRPr>
          </a:p>
        </p:txBody>
      </p:sp>
      <p:sp>
        <p:nvSpPr>
          <p:cNvPr id="6" name="矩形 4"/>
          <p:cNvSpPr>
            <a:spLocks noChangeArrowheads="1"/>
          </p:cNvSpPr>
          <p:nvPr/>
        </p:nvSpPr>
        <p:spPr bwMode="auto">
          <a:xfrm>
            <a:off x="4770967" y="2874433"/>
            <a:ext cx="690456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r"/>
            <a:r>
              <a:rPr lang="en-US" altLang="zh-CN" sz="3200" dirty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EXTEND CONTENT</a:t>
            </a:r>
            <a:endParaRPr lang="zh-CN" altLang="en-US" sz="3200" dirty="0">
              <a:solidFill>
                <a:schemeClr val="bg1"/>
              </a:solidFill>
              <a:latin typeface="Impact" panose="020B080603090205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" name="矩形 2"/>
          <p:cNvSpPr>
            <a:spLocks noChangeArrowheads="1"/>
          </p:cNvSpPr>
          <p:nvPr/>
        </p:nvSpPr>
        <p:spPr bwMode="auto">
          <a:xfrm>
            <a:off x="7225276" y="1496913"/>
            <a:ext cx="4450257" cy="1290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zh-CN" sz="6000" dirty="0">
                <a:solidFill>
                  <a:schemeClr val="bg1"/>
                </a:solidFill>
                <a:latin typeface="Impact" panose="020B0806030902050204" pitchFamily="34" charset="0"/>
                <a:sym typeface="微软雅黑" panose="020B0503020204020204" pitchFamily="34" charset="-122"/>
              </a:rPr>
              <a:t>No Disturbing</a:t>
            </a:r>
          </a:p>
        </p:txBody>
      </p:sp>
    </p:spTree>
    <p:extLst>
      <p:ext uri="{BB962C8B-B14F-4D97-AF65-F5344CB8AC3E}">
        <p14:creationId xmlns:p14="http://schemas.microsoft.com/office/powerpoint/2010/main" val="670768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2"/>
          <p:cNvSpPr/>
          <p:nvPr/>
        </p:nvSpPr>
        <p:spPr>
          <a:xfrm>
            <a:off x="0" y="2095491"/>
            <a:ext cx="12192000" cy="3048021"/>
          </a:xfrm>
          <a:prstGeom prst="rect">
            <a:avLst/>
          </a:prstGeom>
          <a:solidFill>
            <a:srgbClr val="FF85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7" name="Straight Connector 32"/>
          <p:cNvCxnSpPr/>
          <p:nvPr/>
        </p:nvCxnSpPr>
        <p:spPr>
          <a:xfrm rot="5400000">
            <a:off x="5523437" y="5715016"/>
            <a:ext cx="572563" cy="1059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4"/>
          <p:cNvSpPr/>
          <p:nvPr/>
        </p:nvSpPr>
        <p:spPr>
          <a:xfrm>
            <a:off x="2309306" y="2342228"/>
            <a:ext cx="409398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ea typeface="造字工房朗宋（非商用）常规体" pitchFamily="50" charset="-122"/>
                <a:cs typeface="Times New Roman" panose="02020603050405020304" pitchFamily="18" charset="0"/>
              </a:rPr>
              <a:t>Click the "More" button in the upper right corner to turn on the “No Disturbing" feature. </a:t>
            </a:r>
          </a:p>
          <a:p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ea typeface="造字工房朗宋（非商用）常规体" pitchFamily="50" charset="-122"/>
                <a:cs typeface="Times New Roman" panose="02020603050405020304" pitchFamily="18" charset="0"/>
              </a:rPr>
              <a:t>Slide the time wheel to select the "No Disturbing" time.</a:t>
            </a:r>
          </a:p>
          <a:p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ea typeface="造字工房朗宋（非商用）常规体" pitchFamily="50" charset="-122"/>
                <a:cs typeface="Times New Roman" panose="02020603050405020304" pitchFamily="18" charset="0"/>
              </a:rPr>
              <a:t>During this period, </a:t>
            </a:r>
            <a:r>
              <a:rPr lang="en-US" altLang="zh-CN" sz="2000" dirty="0" smtClean="0">
                <a:solidFill>
                  <a:schemeClr val="bg1"/>
                </a:solidFill>
                <a:latin typeface="Times New Roman" panose="02020603050405020304" pitchFamily="18" charset="0"/>
                <a:ea typeface="造字工房朗宋（非商用）常规体" pitchFamily="50" charset="-122"/>
                <a:cs typeface="Times New Roman" panose="02020603050405020304" pitchFamily="18" charset="0"/>
              </a:rPr>
              <a:t>the app 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ea typeface="造字工房朗宋（非商用）常规体" pitchFamily="50" charset="-122"/>
                <a:cs typeface="Times New Roman" panose="02020603050405020304" pitchFamily="18" charset="0"/>
              </a:rPr>
              <a:t>will automatically intercept non-whitelist calls.</a:t>
            </a:r>
            <a:endParaRPr lang="zh-CN" altLang="zh-CN" sz="2000" dirty="0">
              <a:solidFill>
                <a:schemeClr val="bg1"/>
              </a:solidFill>
              <a:latin typeface="Times New Roman" panose="02020603050405020304" pitchFamily="18" charset="0"/>
              <a:ea typeface="造字工房朗宋（非商用）常规体" pitchFamily="50" charset="-122"/>
              <a:cs typeface="Times New Roman" panose="02020603050405020304" pitchFamily="18" charset="0"/>
            </a:endParaRPr>
          </a:p>
        </p:txBody>
      </p:sp>
      <p:grpSp>
        <p:nvGrpSpPr>
          <p:cNvPr id="37" name="组合 1"/>
          <p:cNvGrpSpPr>
            <a:grpSpLocks/>
          </p:cNvGrpSpPr>
          <p:nvPr/>
        </p:nvGrpSpPr>
        <p:grpSpPr bwMode="auto">
          <a:xfrm>
            <a:off x="280988" y="0"/>
            <a:ext cx="106362" cy="720725"/>
            <a:chOff x="0" y="0"/>
            <a:chExt cx="105725" cy="721610"/>
          </a:xfrm>
          <a:solidFill>
            <a:srgbClr val="FF8577"/>
          </a:solidFill>
        </p:grpSpPr>
        <p:sp>
          <p:nvSpPr>
            <p:cNvPr id="38" name="矩形 4"/>
            <p:cNvSpPr>
              <a:spLocks noChangeArrowheads="1"/>
            </p:cNvSpPr>
            <p:nvPr/>
          </p:nvSpPr>
          <p:spPr bwMode="auto">
            <a:xfrm>
              <a:off x="0" y="0"/>
              <a:ext cx="45719" cy="72161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9" name="矩形 5"/>
            <p:cNvSpPr>
              <a:spLocks noChangeArrowheads="1"/>
            </p:cNvSpPr>
            <p:nvPr/>
          </p:nvSpPr>
          <p:spPr bwMode="auto">
            <a:xfrm>
              <a:off x="60006" y="0"/>
              <a:ext cx="45719" cy="72161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40" name="TextBox 6"/>
          <p:cNvSpPr>
            <a:spLocks noChangeArrowheads="1"/>
          </p:cNvSpPr>
          <p:nvPr/>
        </p:nvSpPr>
        <p:spPr bwMode="auto">
          <a:xfrm>
            <a:off x="476250" y="147638"/>
            <a:ext cx="546190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rgbClr val="262626"/>
                </a:solidFill>
                <a:latin typeface="Times New Roman" panose="02020603050405020304" pitchFamily="18" charset="0"/>
                <a:ea typeface="造字工房朗宋（非商用）常规体" pitchFamily="50" charset="-122"/>
                <a:cs typeface="Times New Roman" panose="02020603050405020304" pitchFamily="18" charset="0"/>
              </a:rPr>
              <a:t>No Disturbing Time Selection Interface</a:t>
            </a:r>
            <a:endParaRPr lang="en-US" altLang="zh-CN" sz="2000" dirty="0">
              <a:solidFill>
                <a:srgbClr val="262626"/>
              </a:solidFill>
              <a:latin typeface="Times New Roman" panose="02020603050405020304" pitchFamily="18" charset="0"/>
              <a:ea typeface="造字工房朗宋（非商用）常规体" pitchFamily="50" charset="-122"/>
              <a:cs typeface="Times New Roman" panose="02020603050405020304" pitchFamily="18" charset="0"/>
              <a:sym typeface="Impact" panose="020B0806030902050204" pitchFamily="34" charset="0"/>
            </a:endParaRPr>
          </a:p>
        </p:txBody>
      </p:sp>
      <p:sp>
        <p:nvSpPr>
          <p:cNvPr id="42" name="直接连接符 7"/>
          <p:cNvSpPr>
            <a:spLocks noChangeShapeType="1"/>
          </p:cNvSpPr>
          <p:nvPr/>
        </p:nvSpPr>
        <p:spPr bwMode="auto">
          <a:xfrm>
            <a:off x="520700" y="681038"/>
            <a:ext cx="3511550" cy="1587"/>
          </a:xfrm>
          <a:prstGeom prst="line">
            <a:avLst/>
          </a:prstGeom>
          <a:noFill/>
          <a:ln w="9525" cap="flat" cmpd="sng">
            <a:solidFill>
              <a:srgbClr val="D8D8D8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1DC396C2-47C3-4287-B4AD-36AF75D999DD}"/>
              </a:ext>
            </a:extLst>
          </p:cNvPr>
          <p:cNvGrpSpPr/>
          <p:nvPr/>
        </p:nvGrpSpPr>
        <p:grpSpPr>
          <a:xfrm>
            <a:off x="6190625" y="409383"/>
            <a:ext cx="4860000" cy="6760836"/>
            <a:chOff x="5677501" y="147638"/>
            <a:chExt cx="5591390" cy="7737834"/>
          </a:xfrm>
        </p:grpSpPr>
        <p:pic>
          <p:nvPicPr>
            <p:cNvPr id="31" name="图片 30" descr="图片包含 电子产品, 掌握, 人员, 手&#10;&#10;已生成极高可信度的说明">
              <a:extLst>
                <a:ext uri="{FF2B5EF4-FFF2-40B4-BE49-F238E27FC236}">
                  <a16:creationId xmlns:a16="http://schemas.microsoft.com/office/drawing/2014/main" id="{24BBE248-512A-4A7C-BA7B-8B76A79F35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16" t="37933" r="23019" b="-748"/>
            <a:stretch/>
          </p:blipFill>
          <p:spPr>
            <a:xfrm>
              <a:off x="5677501" y="2607740"/>
              <a:ext cx="5591390" cy="5277732"/>
            </a:xfrm>
            <a:prstGeom prst="rect">
              <a:avLst/>
            </a:prstGeom>
          </p:spPr>
        </p:pic>
        <p:pic>
          <p:nvPicPr>
            <p:cNvPr id="32" name="图片 31">
              <a:extLst>
                <a:ext uri="{FF2B5EF4-FFF2-40B4-BE49-F238E27FC236}">
                  <a16:creationId xmlns:a16="http://schemas.microsoft.com/office/drawing/2014/main" id="{0126AA00-AC2E-417F-9E5D-DBC467B5E6A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00765" y="147638"/>
              <a:ext cx="3302668" cy="6858000"/>
            </a:xfrm>
            <a:prstGeom prst="rect">
              <a:avLst/>
            </a:prstGeom>
          </p:spPr>
        </p:pic>
      </p:grpSp>
      <p:pic>
        <p:nvPicPr>
          <p:cNvPr id="33" name="Picture 2">
            <a:extLst>
              <a:ext uri="{FF2B5EF4-FFF2-40B4-BE49-F238E27FC236}">
                <a16:creationId xmlns:a16="http://schemas.microsoft.com/office/drawing/2014/main" id="{7CC6ABBA-3418-43EB-9AD3-BCDB0ACD59FC}"/>
              </a:ext>
            </a:extLst>
          </p:cNvPr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995600" y="730800"/>
            <a:ext cx="2368800" cy="5133600"/>
          </a:xfrm>
          <a:prstGeom prst="roundRect">
            <a:avLst>
              <a:gd name="adj" fmla="val 2429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2540000" dir="5400000" sx="1000" sy="1000" algn="ctr" rotWithShape="0">
              <a:srgbClr val="000000">
                <a:alpha val="0"/>
              </a:srgbClr>
            </a:outerShdw>
            <a:reflection blurRad="12700" stA="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9ABF279F-8F6E-44C0-B385-7D26B0287647}"/>
              </a:ext>
            </a:extLst>
          </p:cNvPr>
          <p:cNvGrpSpPr/>
          <p:nvPr/>
        </p:nvGrpSpPr>
        <p:grpSpPr>
          <a:xfrm>
            <a:off x="813600" y="2952000"/>
            <a:ext cx="1319672" cy="1319672"/>
            <a:chOff x="3626401" y="2952747"/>
            <a:chExt cx="1319672" cy="1319672"/>
          </a:xfrm>
        </p:grpSpPr>
        <p:sp>
          <p:nvSpPr>
            <p:cNvPr id="25" name="Oval 27">
              <a:extLst>
                <a:ext uri="{FF2B5EF4-FFF2-40B4-BE49-F238E27FC236}">
                  <a16:creationId xmlns:a16="http://schemas.microsoft.com/office/drawing/2014/main" id="{3B31E803-6E50-4CC5-A378-B9B0BA7545A3}"/>
                </a:ext>
              </a:extLst>
            </p:cNvPr>
            <p:cNvSpPr/>
            <p:nvPr/>
          </p:nvSpPr>
          <p:spPr>
            <a:xfrm>
              <a:off x="3626401" y="2952747"/>
              <a:ext cx="1319672" cy="1319672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" name="AutoShape 46">
              <a:extLst>
                <a:ext uri="{FF2B5EF4-FFF2-40B4-BE49-F238E27FC236}">
                  <a16:creationId xmlns:a16="http://schemas.microsoft.com/office/drawing/2014/main" id="{7AF99660-E410-4953-B886-6FD62B2CDFD4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0324" y="3293670"/>
              <a:ext cx="611576" cy="61157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6874" y="17549"/>
                  </a:moveTo>
                  <a:cubicBezTo>
                    <a:pt x="15513" y="17549"/>
                    <a:pt x="14343" y="15612"/>
                    <a:pt x="13809" y="12825"/>
                  </a:cubicBezTo>
                  <a:lnTo>
                    <a:pt x="15524" y="12825"/>
                  </a:lnTo>
                  <a:cubicBezTo>
                    <a:pt x="17038" y="12825"/>
                    <a:pt x="18224" y="11343"/>
                    <a:pt x="18224" y="9450"/>
                  </a:cubicBezTo>
                  <a:cubicBezTo>
                    <a:pt x="18224" y="7558"/>
                    <a:pt x="17038" y="6075"/>
                    <a:pt x="15524" y="6075"/>
                  </a:cubicBezTo>
                  <a:lnTo>
                    <a:pt x="13809" y="6075"/>
                  </a:lnTo>
                  <a:cubicBezTo>
                    <a:pt x="14343" y="3289"/>
                    <a:pt x="15513" y="1350"/>
                    <a:pt x="16874" y="1350"/>
                  </a:cubicBezTo>
                  <a:cubicBezTo>
                    <a:pt x="18739" y="1350"/>
                    <a:pt x="20249" y="4976"/>
                    <a:pt x="20249" y="9450"/>
                  </a:cubicBezTo>
                  <a:cubicBezTo>
                    <a:pt x="20249" y="13923"/>
                    <a:pt x="18739" y="17549"/>
                    <a:pt x="16874" y="17549"/>
                  </a:cubicBezTo>
                  <a:moveTo>
                    <a:pt x="8926" y="11482"/>
                  </a:moveTo>
                  <a:lnTo>
                    <a:pt x="8774" y="11482"/>
                  </a:lnTo>
                  <a:lnTo>
                    <a:pt x="8774" y="11475"/>
                  </a:lnTo>
                  <a:cubicBezTo>
                    <a:pt x="8028" y="11475"/>
                    <a:pt x="7424" y="10569"/>
                    <a:pt x="7424" y="9450"/>
                  </a:cubicBezTo>
                  <a:cubicBezTo>
                    <a:pt x="7424" y="8332"/>
                    <a:pt x="8028" y="7425"/>
                    <a:pt x="8774" y="7425"/>
                  </a:cubicBezTo>
                  <a:lnTo>
                    <a:pt x="8926" y="7425"/>
                  </a:lnTo>
                  <a:cubicBezTo>
                    <a:pt x="10200" y="7425"/>
                    <a:pt x="11391" y="6924"/>
                    <a:pt x="12441" y="6063"/>
                  </a:cubicBezTo>
                  <a:cubicBezTo>
                    <a:pt x="12248" y="7149"/>
                    <a:pt x="12149" y="8300"/>
                    <a:pt x="12149" y="9450"/>
                  </a:cubicBezTo>
                  <a:cubicBezTo>
                    <a:pt x="12149" y="10603"/>
                    <a:pt x="12248" y="11758"/>
                    <a:pt x="12442" y="12846"/>
                  </a:cubicBezTo>
                  <a:cubicBezTo>
                    <a:pt x="11393" y="11983"/>
                    <a:pt x="10200" y="11482"/>
                    <a:pt x="8926" y="11482"/>
                  </a:cubicBezTo>
                  <a:moveTo>
                    <a:pt x="8096" y="20249"/>
                  </a:moveTo>
                  <a:lnTo>
                    <a:pt x="5396" y="20249"/>
                  </a:lnTo>
                  <a:lnTo>
                    <a:pt x="5396" y="14175"/>
                  </a:lnTo>
                  <a:cubicBezTo>
                    <a:pt x="5396" y="13683"/>
                    <a:pt x="5264" y="13223"/>
                    <a:pt x="5033" y="12825"/>
                  </a:cubicBezTo>
                  <a:lnTo>
                    <a:pt x="5505" y="12825"/>
                  </a:lnTo>
                  <a:lnTo>
                    <a:pt x="5505" y="12832"/>
                  </a:lnTo>
                  <a:lnTo>
                    <a:pt x="7535" y="12832"/>
                  </a:lnTo>
                  <a:cubicBezTo>
                    <a:pt x="7463" y="13042"/>
                    <a:pt x="7421" y="13265"/>
                    <a:pt x="7421" y="13500"/>
                  </a:cubicBezTo>
                  <a:lnTo>
                    <a:pt x="7421" y="18225"/>
                  </a:lnTo>
                  <a:cubicBezTo>
                    <a:pt x="7421" y="18874"/>
                    <a:pt x="7784" y="19307"/>
                    <a:pt x="8001" y="19565"/>
                  </a:cubicBezTo>
                  <a:cubicBezTo>
                    <a:pt x="8031" y="19601"/>
                    <a:pt x="8065" y="19638"/>
                    <a:pt x="8096" y="19677"/>
                  </a:cubicBezTo>
                  <a:cubicBezTo>
                    <a:pt x="8096" y="19677"/>
                    <a:pt x="8096" y="20249"/>
                    <a:pt x="8096" y="20249"/>
                  </a:cubicBezTo>
                  <a:close/>
                  <a:moveTo>
                    <a:pt x="1349" y="9450"/>
                  </a:moveTo>
                  <a:cubicBezTo>
                    <a:pt x="1349" y="8332"/>
                    <a:pt x="1953" y="7425"/>
                    <a:pt x="2699" y="7425"/>
                  </a:cubicBezTo>
                  <a:lnTo>
                    <a:pt x="7434" y="7425"/>
                  </a:lnTo>
                  <a:cubicBezTo>
                    <a:pt x="7014" y="7916"/>
                    <a:pt x="6749" y="8631"/>
                    <a:pt x="6749" y="9450"/>
                  </a:cubicBezTo>
                  <a:cubicBezTo>
                    <a:pt x="6749" y="10270"/>
                    <a:pt x="7014" y="10984"/>
                    <a:pt x="7434" y="11475"/>
                  </a:cubicBezTo>
                  <a:lnTo>
                    <a:pt x="2699" y="11475"/>
                  </a:lnTo>
                  <a:cubicBezTo>
                    <a:pt x="1953" y="11475"/>
                    <a:pt x="1349" y="10569"/>
                    <a:pt x="1349" y="9450"/>
                  </a:cubicBezTo>
                  <a:moveTo>
                    <a:pt x="13499" y="9450"/>
                  </a:moveTo>
                  <a:cubicBezTo>
                    <a:pt x="13499" y="8749"/>
                    <a:pt x="13540" y="8073"/>
                    <a:pt x="13610" y="7425"/>
                  </a:cubicBezTo>
                  <a:lnTo>
                    <a:pt x="15524" y="7425"/>
                  </a:lnTo>
                  <a:cubicBezTo>
                    <a:pt x="16269" y="7425"/>
                    <a:pt x="16874" y="8332"/>
                    <a:pt x="16874" y="9450"/>
                  </a:cubicBezTo>
                  <a:cubicBezTo>
                    <a:pt x="16874" y="10569"/>
                    <a:pt x="16269" y="11475"/>
                    <a:pt x="15524" y="11475"/>
                  </a:cubicBezTo>
                  <a:lnTo>
                    <a:pt x="13610" y="11475"/>
                  </a:lnTo>
                  <a:cubicBezTo>
                    <a:pt x="13540" y="10826"/>
                    <a:pt x="13499" y="10151"/>
                    <a:pt x="13499" y="9450"/>
                  </a:cubicBezTo>
                  <a:moveTo>
                    <a:pt x="16874" y="0"/>
                  </a:moveTo>
                  <a:cubicBezTo>
                    <a:pt x="15489" y="0"/>
                    <a:pt x="14400" y="951"/>
                    <a:pt x="13618" y="2420"/>
                  </a:cubicBezTo>
                  <a:lnTo>
                    <a:pt x="13604" y="2412"/>
                  </a:lnTo>
                  <a:cubicBezTo>
                    <a:pt x="12469" y="4635"/>
                    <a:pt x="10778" y="6075"/>
                    <a:pt x="8926" y="6075"/>
                  </a:cubicBezTo>
                  <a:lnTo>
                    <a:pt x="8479" y="6075"/>
                  </a:lnTo>
                  <a:lnTo>
                    <a:pt x="5505" y="6075"/>
                  </a:lnTo>
                  <a:lnTo>
                    <a:pt x="2699" y="6075"/>
                  </a:lnTo>
                  <a:cubicBezTo>
                    <a:pt x="1185" y="6075"/>
                    <a:pt x="0" y="7558"/>
                    <a:pt x="0" y="9450"/>
                  </a:cubicBezTo>
                  <a:cubicBezTo>
                    <a:pt x="0" y="11343"/>
                    <a:pt x="1185" y="12825"/>
                    <a:pt x="2699" y="12825"/>
                  </a:cubicBezTo>
                  <a:cubicBezTo>
                    <a:pt x="3443" y="12827"/>
                    <a:pt x="4046" y="13430"/>
                    <a:pt x="4046" y="14175"/>
                  </a:cubicBezTo>
                  <a:lnTo>
                    <a:pt x="4046" y="20249"/>
                  </a:lnTo>
                  <a:cubicBezTo>
                    <a:pt x="4046" y="20996"/>
                    <a:pt x="4651" y="21599"/>
                    <a:pt x="5396" y="21599"/>
                  </a:cubicBezTo>
                  <a:lnTo>
                    <a:pt x="8096" y="21599"/>
                  </a:lnTo>
                  <a:cubicBezTo>
                    <a:pt x="8842" y="21599"/>
                    <a:pt x="9446" y="20996"/>
                    <a:pt x="9446" y="20249"/>
                  </a:cubicBezTo>
                  <a:lnTo>
                    <a:pt x="9446" y="19575"/>
                  </a:lnTo>
                  <a:cubicBezTo>
                    <a:pt x="9446" y="18900"/>
                    <a:pt x="8771" y="18598"/>
                    <a:pt x="8771" y="18225"/>
                  </a:cubicBezTo>
                  <a:lnTo>
                    <a:pt x="8771" y="13500"/>
                  </a:lnTo>
                  <a:cubicBezTo>
                    <a:pt x="8771" y="13484"/>
                    <a:pt x="8781" y="13473"/>
                    <a:pt x="8782" y="13458"/>
                  </a:cubicBezTo>
                  <a:cubicBezTo>
                    <a:pt x="8789" y="13361"/>
                    <a:pt x="8815" y="13271"/>
                    <a:pt x="8859" y="13191"/>
                  </a:cubicBezTo>
                  <a:cubicBezTo>
                    <a:pt x="8871" y="13169"/>
                    <a:pt x="8884" y="13151"/>
                    <a:pt x="8898" y="13132"/>
                  </a:cubicBezTo>
                  <a:cubicBezTo>
                    <a:pt x="8952" y="13051"/>
                    <a:pt x="9020" y="12985"/>
                    <a:pt x="9103" y="12934"/>
                  </a:cubicBezTo>
                  <a:cubicBezTo>
                    <a:pt x="9107" y="12931"/>
                    <a:pt x="9108" y="12927"/>
                    <a:pt x="9112" y="12925"/>
                  </a:cubicBezTo>
                  <a:cubicBezTo>
                    <a:pt x="9115" y="12925"/>
                    <a:pt x="9117" y="12922"/>
                    <a:pt x="9120" y="12922"/>
                  </a:cubicBezTo>
                  <a:cubicBezTo>
                    <a:pt x="9174" y="12892"/>
                    <a:pt x="9238" y="12885"/>
                    <a:pt x="9299" y="12868"/>
                  </a:cubicBezTo>
                  <a:cubicBezTo>
                    <a:pt x="11003" y="13049"/>
                    <a:pt x="12545" y="14424"/>
                    <a:pt x="13604" y="16495"/>
                  </a:cubicBezTo>
                  <a:lnTo>
                    <a:pt x="13621" y="16487"/>
                  </a:lnTo>
                  <a:cubicBezTo>
                    <a:pt x="14404" y="17950"/>
                    <a:pt x="15490" y="18900"/>
                    <a:pt x="16874" y="18900"/>
                  </a:cubicBezTo>
                  <a:cubicBezTo>
                    <a:pt x="19977" y="18900"/>
                    <a:pt x="21600" y="14145"/>
                    <a:pt x="21600" y="9450"/>
                  </a:cubicBezTo>
                  <a:cubicBezTo>
                    <a:pt x="21600" y="4754"/>
                    <a:pt x="19977" y="0"/>
                    <a:pt x="16874" y="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 defTabSz="609585"/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65997138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7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" decel="1000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37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" decel="1000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E10FC291-1426-4608-959D-AD75C04C1E8E}"/>
              </a:ext>
            </a:extLst>
          </p:cNvPr>
          <p:cNvSpPr/>
          <p:nvPr/>
        </p:nvSpPr>
        <p:spPr>
          <a:xfrm>
            <a:off x="-1" y="0"/>
            <a:ext cx="2437200" cy="6858000"/>
          </a:xfrm>
          <a:prstGeom prst="rect">
            <a:avLst/>
          </a:prstGeom>
          <a:solidFill>
            <a:srgbClr val="00C0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B7AD739F-8768-4948-B29E-3CDF0ABD0148}"/>
              </a:ext>
            </a:extLst>
          </p:cNvPr>
          <p:cNvSpPr/>
          <p:nvPr/>
        </p:nvSpPr>
        <p:spPr>
          <a:xfrm>
            <a:off x="2422310" y="0"/>
            <a:ext cx="2437200" cy="6858000"/>
          </a:xfrm>
          <a:prstGeom prst="rect">
            <a:avLst/>
          </a:prstGeom>
          <a:solidFill>
            <a:srgbClr val="34BA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97E064B1-36C9-42E6-B987-2975B7BF68AC}"/>
              </a:ext>
            </a:extLst>
          </p:cNvPr>
          <p:cNvSpPr/>
          <p:nvPr/>
        </p:nvSpPr>
        <p:spPr>
          <a:xfrm>
            <a:off x="4859510" y="0"/>
            <a:ext cx="2437200" cy="6858000"/>
          </a:xfrm>
          <a:prstGeom prst="rect">
            <a:avLst/>
          </a:prstGeom>
          <a:solidFill>
            <a:srgbClr val="F8F6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D32C5FA5-5F1F-4568-85F2-92D172205D86}"/>
              </a:ext>
            </a:extLst>
          </p:cNvPr>
          <p:cNvSpPr/>
          <p:nvPr/>
        </p:nvSpPr>
        <p:spPr>
          <a:xfrm>
            <a:off x="7296335" y="0"/>
            <a:ext cx="2437200" cy="6858000"/>
          </a:xfrm>
          <a:prstGeom prst="rect">
            <a:avLst/>
          </a:prstGeom>
          <a:solidFill>
            <a:srgbClr val="E7CE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33788BA7-C410-417F-8B57-714A8DDB7C2A}"/>
              </a:ext>
            </a:extLst>
          </p:cNvPr>
          <p:cNvSpPr/>
          <p:nvPr/>
        </p:nvSpPr>
        <p:spPr>
          <a:xfrm>
            <a:off x="9733535" y="0"/>
            <a:ext cx="2437200" cy="6858000"/>
          </a:xfrm>
          <a:prstGeom prst="rect">
            <a:avLst/>
          </a:prstGeom>
          <a:solidFill>
            <a:srgbClr val="FF85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87C7BCDE-F25C-4CD8-8FE4-E94A54AB571F}"/>
              </a:ext>
            </a:extLst>
          </p:cNvPr>
          <p:cNvSpPr/>
          <p:nvPr/>
        </p:nvSpPr>
        <p:spPr>
          <a:xfrm>
            <a:off x="1700314" y="1589781"/>
            <a:ext cx="8755591" cy="36784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1" name="组合 10"/>
          <p:cNvGrpSpPr/>
          <p:nvPr/>
        </p:nvGrpSpPr>
        <p:grpSpPr>
          <a:xfrm>
            <a:off x="2165351" y="2641204"/>
            <a:ext cx="7859183" cy="1279742"/>
            <a:chOff x="2165351" y="2161118"/>
            <a:chExt cx="7859183" cy="1279742"/>
          </a:xfrm>
        </p:grpSpPr>
        <p:grpSp>
          <p:nvGrpSpPr>
            <p:cNvPr id="4" name="组合 18"/>
            <p:cNvGrpSpPr>
              <a:grpSpLocks/>
            </p:cNvGrpSpPr>
            <p:nvPr/>
          </p:nvGrpSpPr>
          <p:grpSpPr bwMode="auto">
            <a:xfrm>
              <a:off x="3257551" y="2889251"/>
              <a:ext cx="5676900" cy="91016"/>
              <a:chOff x="0" y="0"/>
              <a:chExt cx="2340260" cy="164545"/>
            </a:xfrm>
          </p:grpSpPr>
          <p:sp>
            <p:nvSpPr>
              <p:cNvPr id="5" name="矩形 19"/>
              <p:cNvSpPr>
                <a:spLocks noChangeArrowheads="1"/>
              </p:cNvSpPr>
              <p:nvPr/>
            </p:nvSpPr>
            <p:spPr bwMode="auto">
              <a:xfrm>
                <a:off x="0" y="0"/>
                <a:ext cx="585065" cy="164545"/>
              </a:xfrm>
              <a:prstGeom prst="rect">
                <a:avLst/>
              </a:prstGeom>
              <a:solidFill>
                <a:srgbClr val="00C0C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</a:endParaRPr>
              </a:p>
            </p:txBody>
          </p:sp>
          <p:sp>
            <p:nvSpPr>
              <p:cNvPr id="6" name="矩形 20"/>
              <p:cNvSpPr>
                <a:spLocks noChangeArrowheads="1"/>
              </p:cNvSpPr>
              <p:nvPr/>
            </p:nvSpPr>
            <p:spPr bwMode="auto">
              <a:xfrm>
                <a:off x="585065" y="0"/>
                <a:ext cx="585065" cy="164545"/>
              </a:xfrm>
              <a:prstGeom prst="rect">
                <a:avLst/>
              </a:prstGeom>
              <a:solidFill>
                <a:srgbClr val="34BA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</a:endParaRPr>
              </a:p>
            </p:txBody>
          </p:sp>
          <p:sp>
            <p:nvSpPr>
              <p:cNvPr id="7" name="矩形 21"/>
              <p:cNvSpPr>
                <a:spLocks noChangeArrowheads="1"/>
              </p:cNvSpPr>
              <p:nvPr/>
            </p:nvSpPr>
            <p:spPr bwMode="auto">
              <a:xfrm>
                <a:off x="1170130" y="0"/>
                <a:ext cx="585065" cy="164545"/>
              </a:xfrm>
              <a:prstGeom prst="rect">
                <a:avLst/>
              </a:prstGeom>
              <a:solidFill>
                <a:srgbClr val="E7CE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</a:endParaRPr>
              </a:p>
            </p:txBody>
          </p:sp>
          <p:sp>
            <p:nvSpPr>
              <p:cNvPr id="8" name="矩形 22"/>
              <p:cNvSpPr>
                <a:spLocks noChangeArrowheads="1"/>
              </p:cNvSpPr>
              <p:nvPr/>
            </p:nvSpPr>
            <p:spPr bwMode="auto">
              <a:xfrm>
                <a:off x="1755195" y="0"/>
                <a:ext cx="585065" cy="164545"/>
              </a:xfrm>
              <a:prstGeom prst="rect">
                <a:avLst/>
              </a:prstGeom>
              <a:solidFill>
                <a:srgbClr val="FF857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 dirty="0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9" name="TextBox 27"/>
            <p:cNvSpPr>
              <a:spLocks noChangeArrowheads="1"/>
            </p:cNvSpPr>
            <p:nvPr/>
          </p:nvSpPr>
          <p:spPr bwMode="auto">
            <a:xfrm>
              <a:off x="2165351" y="2161118"/>
              <a:ext cx="7859183" cy="6667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US" altLang="zh-CN" sz="3733" dirty="0">
                  <a:solidFill>
                    <a:srgbClr val="00C0CB"/>
                  </a:solidFill>
                  <a:latin typeface="Impact" panose="020B080603090205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THANKS</a:t>
              </a:r>
              <a:r>
                <a:rPr lang="en-US" altLang="zh-CN" sz="3733" dirty="0">
                  <a:solidFill>
                    <a:srgbClr val="BF3420"/>
                  </a:solidFill>
                  <a:latin typeface="Impact" panose="020B080603090205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 </a:t>
              </a:r>
              <a:r>
                <a:rPr lang="en-US" altLang="zh-CN" sz="3733" dirty="0">
                  <a:solidFill>
                    <a:srgbClr val="34BA89"/>
                  </a:solidFill>
                  <a:latin typeface="Impact" panose="020B080603090205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FOR</a:t>
              </a:r>
              <a:r>
                <a:rPr lang="zh-CN" altLang="en-US" sz="3733" dirty="0">
                  <a:solidFill>
                    <a:srgbClr val="1A7BAE"/>
                  </a:solidFill>
                  <a:latin typeface="Impact" panose="020B080603090205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 </a:t>
              </a:r>
              <a:r>
                <a:rPr lang="en-US" altLang="zh-CN" sz="3733" dirty="0">
                  <a:solidFill>
                    <a:srgbClr val="E7CE39"/>
                  </a:solidFill>
                  <a:latin typeface="Impact" panose="020B080603090205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YOUR</a:t>
              </a:r>
              <a:r>
                <a:rPr lang="en-US" altLang="zh-CN" sz="3733" dirty="0">
                  <a:solidFill>
                    <a:srgbClr val="1A7BAE"/>
                  </a:solidFill>
                  <a:latin typeface="Impact" panose="020B080603090205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 </a:t>
              </a:r>
              <a:r>
                <a:rPr lang="en-US" altLang="zh-CN" sz="3733" dirty="0">
                  <a:solidFill>
                    <a:srgbClr val="FF8577"/>
                  </a:solidFill>
                  <a:latin typeface="Impact" panose="020B080603090205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WATCHING</a:t>
              </a:r>
              <a:endParaRPr lang="zh-CN" altLang="en-US" dirty="0">
                <a:solidFill>
                  <a:srgbClr val="FF8577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10" name="矩形 28"/>
            <p:cNvSpPr>
              <a:spLocks noChangeArrowheads="1"/>
            </p:cNvSpPr>
            <p:nvPr/>
          </p:nvSpPr>
          <p:spPr bwMode="auto">
            <a:xfrm>
              <a:off x="2705100" y="3028952"/>
              <a:ext cx="6781800" cy="4119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1600" noProof="1">
                  <a:solidFill>
                    <a:srgbClr val="7F7F7F"/>
                  </a:solidFill>
                  <a:latin typeface="Impact" panose="020B080603090205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2021-5-17</a:t>
              </a:r>
              <a:endParaRPr lang="en-US" altLang="zh-CN" sz="1600" noProof="1">
                <a:latin typeface="Impact" panose="020B080603090205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20405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47"/>
          <p:cNvGrpSpPr/>
          <p:nvPr/>
        </p:nvGrpSpPr>
        <p:grpSpPr>
          <a:xfrm>
            <a:off x="720272" y="1333486"/>
            <a:ext cx="2325708" cy="2722961"/>
            <a:chOff x="540204" y="1000114"/>
            <a:chExt cx="1744281" cy="2042221"/>
          </a:xfrm>
        </p:grpSpPr>
        <p:sp>
          <p:nvSpPr>
            <p:cNvPr id="11" name="Rectangle 33"/>
            <p:cNvSpPr/>
            <p:nvPr/>
          </p:nvSpPr>
          <p:spPr>
            <a:xfrm>
              <a:off x="540204" y="2357436"/>
              <a:ext cx="1744281" cy="6848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667" dirty="0" smtClean="0">
                  <a:solidFill>
                    <a:srgbClr val="34BA89"/>
                  </a:solidFill>
                  <a:latin typeface="Times New Roman" panose="02020603050405020304" pitchFamily="18" charset="0"/>
                  <a:ea typeface="造字工房朗宋（非商用）常规体" pitchFamily="50" charset="-122"/>
                  <a:cs typeface="Times New Roman" panose="02020603050405020304" pitchFamily="18" charset="0"/>
                </a:rPr>
                <a:t>Contacts </a:t>
              </a:r>
              <a:r>
                <a:rPr lang="en-US" sz="2667" dirty="0" smtClean="0">
                  <a:solidFill>
                    <a:srgbClr val="34BA89"/>
                  </a:solidFill>
                  <a:latin typeface="Times New Roman" panose="02020603050405020304" pitchFamily="18" charset="0"/>
                  <a:ea typeface="造字工房朗宋（非商用）常规体" pitchFamily="50" charset="-122"/>
                  <a:cs typeface="Times New Roman" panose="02020603050405020304" pitchFamily="18" charset="0"/>
                </a:rPr>
                <a:t>and</a:t>
              </a:r>
              <a:endParaRPr lang="en-US" sz="2667" dirty="0">
                <a:solidFill>
                  <a:srgbClr val="34BA89"/>
                </a:solidFill>
                <a:latin typeface="Times New Roman" panose="02020603050405020304" pitchFamily="18" charset="0"/>
                <a:ea typeface="造字工房朗宋（非商用）常规体" pitchFamily="50" charset="-122"/>
                <a:cs typeface="Times New Roman" panose="02020603050405020304" pitchFamily="18" charset="0"/>
              </a:endParaRPr>
            </a:p>
            <a:p>
              <a:r>
                <a:rPr lang="en-US" sz="2667" dirty="0">
                  <a:solidFill>
                    <a:srgbClr val="34BA89"/>
                  </a:solidFill>
                  <a:latin typeface="Times New Roman" panose="02020603050405020304" pitchFamily="18" charset="0"/>
                  <a:ea typeface="造字工房朗宋（非商用）常规体" pitchFamily="50" charset="-122"/>
                  <a:cs typeface="Times New Roman" panose="02020603050405020304" pitchFamily="18" charset="0"/>
                </a:rPr>
                <a:t>Records</a:t>
              </a:r>
            </a:p>
          </p:txBody>
        </p:sp>
        <p:sp>
          <p:nvSpPr>
            <p:cNvPr id="12" name="Rectangle 34"/>
            <p:cNvSpPr/>
            <p:nvPr/>
          </p:nvSpPr>
          <p:spPr>
            <a:xfrm>
              <a:off x="611642" y="1000114"/>
              <a:ext cx="570044" cy="15465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800" dirty="0">
                  <a:solidFill>
                    <a:srgbClr val="34BA89"/>
                  </a:solidFill>
                  <a:latin typeface="Times New Roman" panose="02020603050405020304" pitchFamily="18" charset="0"/>
                  <a:ea typeface="Open Sans Light" pitchFamily="34" charset="0"/>
                  <a:cs typeface="Times New Roman" panose="02020603050405020304" pitchFamily="18" charset="0"/>
                </a:rPr>
                <a:t>1</a:t>
              </a:r>
            </a:p>
          </p:txBody>
        </p:sp>
      </p:grpSp>
      <p:grpSp>
        <p:nvGrpSpPr>
          <p:cNvPr id="13" name="Group 48"/>
          <p:cNvGrpSpPr/>
          <p:nvPr/>
        </p:nvGrpSpPr>
        <p:grpSpPr>
          <a:xfrm>
            <a:off x="3619483" y="1333486"/>
            <a:ext cx="1809763" cy="2722961"/>
            <a:chOff x="2714612" y="1000114"/>
            <a:chExt cx="1357322" cy="2042221"/>
          </a:xfrm>
        </p:grpSpPr>
        <p:sp>
          <p:nvSpPr>
            <p:cNvPr id="15" name="Rectangle 39"/>
            <p:cNvSpPr/>
            <p:nvPr/>
          </p:nvSpPr>
          <p:spPr>
            <a:xfrm>
              <a:off x="2714612" y="2357436"/>
              <a:ext cx="1357322" cy="6848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667" dirty="0">
                  <a:solidFill>
                    <a:srgbClr val="00C0CB"/>
                  </a:solidFill>
                  <a:latin typeface="Times New Roman" panose="02020603050405020304" pitchFamily="18" charset="0"/>
                  <a:ea typeface="造字工房朗宋（非商用）常规体" pitchFamily="50" charset="-122"/>
                  <a:cs typeface="Times New Roman" panose="02020603050405020304" pitchFamily="18" charset="0"/>
                </a:rPr>
                <a:t>Display</a:t>
              </a:r>
              <a:r>
                <a:rPr lang="zh-CN" altLang="en-US" sz="2667" dirty="0">
                  <a:solidFill>
                    <a:srgbClr val="00C0CB"/>
                  </a:solidFill>
                  <a:latin typeface="Times New Roman" panose="02020603050405020304" pitchFamily="18" charset="0"/>
                  <a:ea typeface="造字工房朗宋（非商用）常规体" pitchFamily="50" charset="-122"/>
                  <a:cs typeface="Times New Roman" panose="02020603050405020304" pitchFamily="18" charset="0"/>
                </a:rPr>
                <a:t> </a:t>
              </a:r>
              <a:r>
                <a:rPr lang="en-US" altLang="zh-CN" sz="2667" dirty="0">
                  <a:solidFill>
                    <a:srgbClr val="00C0CB"/>
                  </a:solidFill>
                  <a:latin typeface="Times New Roman" panose="02020603050405020304" pitchFamily="18" charset="0"/>
                  <a:ea typeface="造字工房朗宋（非商用）常规体" pitchFamily="50" charset="-122"/>
                  <a:cs typeface="Times New Roman" panose="02020603050405020304" pitchFamily="18" charset="0"/>
                </a:rPr>
                <a:t>of</a:t>
              </a:r>
              <a:r>
                <a:rPr lang="zh-CN" altLang="en-US" sz="2667" dirty="0">
                  <a:solidFill>
                    <a:srgbClr val="00C0CB"/>
                  </a:solidFill>
                  <a:latin typeface="Times New Roman" panose="02020603050405020304" pitchFamily="18" charset="0"/>
                  <a:ea typeface="造字工房朗宋（非商用）常规体" pitchFamily="50" charset="-122"/>
                  <a:cs typeface="Times New Roman" panose="02020603050405020304" pitchFamily="18" charset="0"/>
                </a:rPr>
                <a:t> </a:t>
              </a:r>
              <a:endParaRPr lang="en-US" altLang="zh-CN" sz="2667" dirty="0">
                <a:solidFill>
                  <a:srgbClr val="00C0CB"/>
                </a:solidFill>
                <a:latin typeface="Times New Roman" panose="02020603050405020304" pitchFamily="18" charset="0"/>
                <a:ea typeface="造字工房朗宋（非商用）常规体" pitchFamily="50" charset="-122"/>
                <a:cs typeface="Times New Roman" panose="02020603050405020304" pitchFamily="18" charset="0"/>
              </a:endParaRPr>
            </a:p>
            <a:p>
              <a:r>
                <a:rPr lang="en-US" sz="2667" dirty="0">
                  <a:solidFill>
                    <a:srgbClr val="00C0CB"/>
                  </a:solidFill>
                  <a:latin typeface="Times New Roman" panose="02020603050405020304" pitchFamily="18" charset="0"/>
                  <a:ea typeface="造字工房朗宋（非商用）常规体" pitchFamily="50" charset="-122"/>
                  <a:cs typeface="Times New Roman" panose="02020603050405020304" pitchFamily="18" charset="0"/>
                </a:rPr>
                <a:t>Records</a:t>
              </a:r>
            </a:p>
          </p:txBody>
        </p:sp>
        <p:sp>
          <p:nvSpPr>
            <p:cNvPr id="16" name="Rectangle 40"/>
            <p:cNvSpPr/>
            <p:nvPr/>
          </p:nvSpPr>
          <p:spPr>
            <a:xfrm>
              <a:off x="2786050" y="1000114"/>
              <a:ext cx="570374" cy="15465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800" dirty="0">
                  <a:solidFill>
                    <a:srgbClr val="00C0CB"/>
                  </a:solidFill>
                  <a:latin typeface="Times New Roman" panose="02020603050405020304" pitchFamily="18" charset="0"/>
                  <a:ea typeface="Open Sans Light" pitchFamily="34" charset="0"/>
                  <a:cs typeface="Times New Roman" panose="02020603050405020304" pitchFamily="18" charset="0"/>
                </a:rPr>
                <a:t>2</a:t>
              </a:r>
            </a:p>
          </p:txBody>
        </p:sp>
      </p:grpSp>
      <p:grpSp>
        <p:nvGrpSpPr>
          <p:cNvPr id="17" name="Group 49"/>
          <p:cNvGrpSpPr/>
          <p:nvPr/>
        </p:nvGrpSpPr>
        <p:grpSpPr>
          <a:xfrm>
            <a:off x="6572252" y="1333486"/>
            <a:ext cx="1809763" cy="2722961"/>
            <a:chOff x="4929190" y="1000114"/>
            <a:chExt cx="1357322" cy="2042221"/>
          </a:xfrm>
        </p:grpSpPr>
        <p:sp>
          <p:nvSpPr>
            <p:cNvPr id="19" name="Rectangle 42"/>
            <p:cNvSpPr/>
            <p:nvPr/>
          </p:nvSpPr>
          <p:spPr>
            <a:xfrm>
              <a:off x="4929190" y="2357436"/>
              <a:ext cx="1357322" cy="6848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667" dirty="0">
                  <a:solidFill>
                    <a:srgbClr val="FFC000"/>
                  </a:solidFill>
                  <a:latin typeface="Times New Roman" panose="02020603050405020304" pitchFamily="18" charset="0"/>
                  <a:ea typeface="造字工房朗宋（非商用）常规体" pitchFamily="50" charset="-122"/>
                  <a:cs typeface="Times New Roman" panose="02020603050405020304" pitchFamily="18" charset="0"/>
                </a:rPr>
                <a:t>Display of </a:t>
              </a:r>
            </a:p>
            <a:p>
              <a:r>
                <a:rPr lang="en-US" sz="2667" dirty="0">
                  <a:solidFill>
                    <a:srgbClr val="FFC000"/>
                  </a:solidFill>
                  <a:latin typeface="Times New Roman" panose="02020603050405020304" pitchFamily="18" charset="0"/>
                  <a:ea typeface="造字工房朗宋（非商用）常规体" pitchFamily="50" charset="-122"/>
                  <a:cs typeface="Times New Roman" panose="02020603050405020304" pitchFamily="18" charset="0"/>
                </a:rPr>
                <a:t>Contacts</a:t>
              </a:r>
            </a:p>
          </p:txBody>
        </p:sp>
        <p:sp>
          <p:nvSpPr>
            <p:cNvPr id="20" name="Rectangle 43"/>
            <p:cNvSpPr/>
            <p:nvPr/>
          </p:nvSpPr>
          <p:spPr>
            <a:xfrm>
              <a:off x="5000628" y="1000114"/>
              <a:ext cx="570374" cy="15465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800" dirty="0">
                  <a:solidFill>
                    <a:srgbClr val="E7CE39"/>
                  </a:solidFill>
                  <a:latin typeface="Times New Roman" panose="02020603050405020304" pitchFamily="18" charset="0"/>
                  <a:ea typeface="Open Sans Light" pitchFamily="34" charset="0"/>
                  <a:cs typeface="Times New Roman" panose="02020603050405020304" pitchFamily="18" charset="0"/>
                </a:rPr>
                <a:t>3</a:t>
              </a:r>
            </a:p>
          </p:txBody>
        </p:sp>
      </p:grpSp>
      <p:grpSp>
        <p:nvGrpSpPr>
          <p:cNvPr id="21" name="Group 50"/>
          <p:cNvGrpSpPr/>
          <p:nvPr/>
        </p:nvGrpSpPr>
        <p:grpSpPr>
          <a:xfrm>
            <a:off x="9525022" y="1333486"/>
            <a:ext cx="1883780" cy="2722962"/>
            <a:chOff x="7143768" y="1000114"/>
            <a:chExt cx="1412835" cy="2042221"/>
          </a:xfrm>
        </p:grpSpPr>
        <p:sp>
          <p:nvSpPr>
            <p:cNvPr id="23" name="Rectangle 45"/>
            <p:cNvSpPr/>
            <p:nvPr/>
          </p:nvSpPr>
          <p:spPr>
            <a:xfrm>
              <a:off x="7143768" y="2357436"/>
              <a:ext cx="1412835" cy="6848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667" dirty="0">
                  <a:solidFill>
                    <a:srgbClr val="F47264"/>
                  </a:solidFill>
                  <a:latin typeface="Times New Roman" panose="02020603050405020304" pitchFamily="18" charset="0"/>
                  <a:ea typeface="造字工房朗宋（非商用）常规体" pitchFamily="50" charset="-122"/>
                  <a:cs typeface="Times New Roman" panose="02020603050405020304" pitchFamily="18" charset="0"/>
                </a:rPr>
                <a:t>Special Day Reminder</a:t>
              </a:r>
            </a:p>
          </p:txBody>
        </p:sp>
        <p:sp>
          <p:nvSpPr>
            <p:cNvPr id="24" name="Rectangle 46"/>
            <p:cNvSpPr/>
            <p:nvPr/>
          </p:nvSpPr>
          <p:spPr>
            <a:xfrm>
              <a:off x="7215206" y="1000114"/>
              <a:ext cx="570374" cy="15465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800" dirty="0">
                  <a:solidFill>
                    <a:srgbClr val="F47264"/>
                  </a:solidFill>
                  <a:latin typeface="Times New Roman" panose="02020603050405020304" pitchFamily="18" charset="0"/>
                  <a:ea typeface="Open Sans Light" pitchFamily="34" charset="0"/>
                  <a:cs typeface="Times New Roman" panose="02020603050405020304" pitchFamily="18" charset="0"/>
                </a:rPr>
                <a:t>4</a:t>
              </a:r>
            </a:p>
          </p:txBody>
        </p:sp>
      </p:grpSp>
      <p:grpSp>
        <p:nvGrpSpPr>
          <p:cNvPr id="26" name="组合 1"/>
          <p:cNvGrpSpPr>
            <a:grpSpLocks/>
          </p:cNvGrpSpPr>
          <p:nvPr/>
        </p:nvGrpSpPr>
        <p:grpSpPr bwMode="auto">
          <a:xfrm>
            <a:off x="280988" y="0"/>
            <a:ext cx="106362" cy="720725"/>
            <a:chOff x="0" y="0"/>
            <a:chExt cx="105725" cy="721610"/>
          </a:xfrm>
          <a:solidFill>
            <a:srgbClr val="34BA89"/>
          </a:solidFill>
        </p:grpSpPr>
        <p:sp>
          <p:nvSpPr>
            <p:cNvPr id="27" name="矩形 4"/>
            <p:cNvSpPr>
              <a:spLocks noChangeArrowheads="1"/>
            </p:cNvSpPr>
            <p:nvPr/>
          </p:nvSpPr>
          <p:spPr bwMode="auto">
            <a:xfrm>
              <a:off x="0" y="0"/>
              <a:ext cx="45719" cy="72161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" name="矩形 5"/>
            <p:cNvSpPr>
              <a:spLocks noChangeArrowheads="1"/>
            </p:cNvSpPr>
            <p:nvPr/>
          </p:nvSpPr>
          <p:spPr bwMode="auto">
            <a:xfrm>
              <a:off x="60006" y="0"/>
              <a:ext cx="45719" cy="72161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9" name="TextBox 6"/>
          <p:cNvSpPr>
            <a:spLocks noChangeArrowheads="1"/>
          </p:cNvSpPr>
          <p:nvPr/>
        </p:nvSpPr>
        <p:spPr bwMode="auto">
          <a:xfrm>
            <a:off x="476250" y="157798"/>
            <a:ext cx="387032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2000" dirty="0">
                <a:solidFill>
                  <a:srgbClr val="262626"/>
                </a:solidFill>
                <a:latin typeface="Times New Roman" panose="02020603050405020304" pitchFamily="18" charset="0"/>
                <a:ea typeface="造字工房朗宋（非商用）常规体" pitchFamily="50" charset="-122"/>
                <a:cs typeface="Times New Roman" panose="02020603050405020304" pitchFamily="18" charset="0"/>
                <a:sym typeface="Impact" panose="020B0806030902050204" pitchFamily="34" charset="0"/>
              </a:rPr>
              <a:t>Basic Features</a:t>
            </a:r>
          </a:p>
        </p:txBody>
      </p:sp>
      <p:sp>
        <p:nvSpPr>
          <p:cNvPr id="31" name="直接连接符 7"/>
          <p:cNvSpPr>
            <a:spLocks noChangeShapeType="1"/>
          </p:cNvSpPr>
          <p:nvPr/>
        </p:nvSpPr>
        <p:spPr bwMode="auto">
          <a:xfrm>
            <a:off x="520700" y="681038"/>
            <a:ext cx="3511550" cy="1587"/>
          </a:xfrm>
          <a:prstGeom prst="line">
            <a:avLst/>
          </a:prstGeom>
          <a:noFill/>
          <a:ln w="9525" cap="flat" cmpd="sng">
            <a:solidFill>
              <a:srgbClr val="D8D8D8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3593335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32"/>
          <p:cNvGrpSpPr/>
          <p:nvPr/>
        </p:nvGrpSpPr>
        <p:grpSpPr>
          <a:xfrm>
            <a:off x="1428719" y="2095491"/>
            <a:ext cx="8123496" cy="906846"/>
            <a:chOff x="1071539" y="1571618"/>
            <a:chExt cx="4929221" cy="680135"/>
          </a:xfrm>
        </p:grpSpPr>
        <p:grpSp>
          <p:nvGrpSpPr>
            <p:cNvPr id="10" name="Group 9"/>
            <p:cNvGrpSpPr/>
            <p:nvPr/>
          </p:nvGrpSpPr>
          <p:grpSpPr>
            <a:xfrm>
              <a:off x="1071539" y="1607293"/>
              <a:ext cx="436546" cy="507656"/>
              <a:chOff x="756066" y="1617997"/>
              <a:chExt cx="542566" cy="630946"/>
            </a:xfrm>
          </p:grpSpPr>
          <p:sp>
            <p:nvSpPr>
              <p:cNvPr id="14" name="Oval 7"/>
              <p:cNvSpPr/>
              <p:nvPr/>
            </p:nvSpPr>
            <p:spPr>
              <a:xfrm>
                <a:off x="756066" y="1617997"/>
                <a:ext cx="542566" cy="630946"/>
              </a:xfrm>
              <a:prstGeom prst="ellipse">
                <a:avLst/>
              </a:prstGeom>
              <a:noFill/>
              <a:ln>
                <a:solidFill>
                  <a:srgbClr val="34BA8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600" dirty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造字工房朗宋（非商用）常规体" pitchFamily="50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" name="Freeform 26"/>
              <p:cNvSpPr>
                <a:spLocks/>
              </p:cNvSpPr>
              <p:nvPr/>
            </p:nvSpPr>
            <p:spPr bwMode="auto">
              <a:xfrm>
                <a:off x="874810" y="1791560"/>
                <a:ext cx="273668" cy="283820"/>
              </a:xfrm>
              <a:custGeom>
                <a:avLst/>
                <a:gdLst>
                  <a:gd name="T0" fmla="*/ 103 w 274"/>
                  <a:gd name="T1" fmla="*/ 284 h 284"/>
                  <a:gd name="T2" fmla="*/ 80 w 274"/>
                  <a:gd name="T3" fmla="*/ 273 h 284"/>
                  <a:gd name="T4" fmla="*/ 9 w 274"/>
                  <a:gd name="T5" fmla="*/ 178 h 284"/>
                  <a:gd name="T6" fmla="*/ 14 w 274"/>
                  <a:gd name="T7" fmla="*/ 139 h 284"/>
                  <a:gd name="T8" fmla="*/ 53 w 274"/>
                  <a:gd name="T9" fmla="*/ 145 h 284"/>
                  <a:gd name="T10" fmla="*/ 100 w 274"/>
                  <a:gd name="T11" fmla="*/ 207 h 284"/>
                  <a:gd name="T12" fmla="*/ 219 w 274"/>
                  <a:gd name="T13" fmla="*/ 17 h 284"/>
                  <a:gd name="T14" fmla="*/ 257 w 274"/>
                  <a:gd name="T15" fmla="*/ 8 h 284"/>
                  <a:gd name="T16" fmla="*/ 266 w 274"/>
                  <a:gd name="T17" fmla="*/ 47 h 284"/>
                  <a:gd name="T18" fmla="*/ 126 w 274"/>
                  <a:gd name="T19" fmla="*/ 271 h 284"/>
                  <a:gd name="T20" fmla="*/ 104 w 274"/>
                  <a:gd name="T21" fmla="*/ 284 h 284"/>
                  <a:gd name="T22" fmla="*/ 103 w 274"/>
                  <a:gd name="T23" fmla="*/ 284 h 2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74" h="284">
                    <a:moveTo>
                      <a:pt x="103" y="284"/>
                    </a:moveTo>
                    <a:cubicBezTo>
                      <a:pt x="94" y="284"/>
                      <a:pt x="86" y="280"/>
                      <a:pt x="80" y="273"/>
                    </a:cubicBezTo>
                    <a:cubicBezTo>
                      <a:pt x="9" y="178"/>
                      <a:pt x="9" y="178"/>
                      <a:pt x="9" y="178"/>
                    </a:cubicBezTo>
                    <a:cubicBezTo>
                      <a:pt x="0" y="166"/>
                      <a:pt x="2" y="149"/>
                      <a:pt x="14" y="139"/>
                    </a:cubicBezTo>
                    <a:cubicBezTo>
                      <a:pt x="27" y="130"/>
                      <a:pt x="44" y="133"/>
                      <a:pt x="53" y="145"/>
                    </a:cubicBezTo>
                    <a:cubicBezTo>
                      <a:pt x="100" y="207"/>
                      <a:pt x="100" y="207"/>
                      <a:pt x="100" y="207"/>
                    </a:cubicBezTo>
                    <a:cubicBezTo>
                      <a:pt x="219" y="17"/>
                      <a:pt x="219" y="17"/>
                      <a:pt x="219" y="17"/>
                    </a:cubicBezTo>
                    <a:cubicBezTo>
                      <a:pt x="227" y="4"/>
                      <a:pt x="244" y="0"/>
                      <a:pt x="257" y="8"/>
                    </a:cubicBezTo>
                    <a:cubicBezTo>
                      <a:pt x="270" y="16"/>
                      <a:pt x="274" y="33"/>
                      <a:pt x="266" y="47"/>
                    </a:cubicBezTo>
                    <a:cubicBezTo>
                      <a:pt x="126" y="271"/>
                      <a:pt x="126" y="271"/>
                      <a:pt x="126" y="271"/>
                    </a:cubicBezTo>
                    <a:cubicBezTo>
                      <a:pt x="121" y="279"/>
                      <a:pt x="113" y="283"/>
                      <a:pt x="104" y="284"/>
                    </a:cubicBezTo>
                    <a:cubicBezTo>
                      <a:pt x="104" y="284"/>
                      <a:pt x="103" y="284"/>
                      <a:pt x="103" y="284"/>
                    </a:cubicBezTo>
                    <a:close/>
                  </a:path>
                </a:pathLst>
              </a:custGeom>
              <a:solidFill>
                <a:srgbClr val="34BA89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 dirty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造字工房朗宋（非商用）常规体" pitchFamily="50" charset="-122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1" name="Rectangle 10"/>
            <p:cNvSpPr/>
            <p:nvPr/>
          </p:nvSpPr>
          <p:spPr>
            <a:xfrm>
              <a:off x="1611117" y="1571618"/>
              <a:ext cx="3337916" cy="3924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800" dirty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造字工房朗宋（非商用）常规体" pitchFamily="50" charset="-122"/>
                  <a:cs typeface="Times New Roman" panose="02020603050405020304" pitchFamily="18" charset="0"/>
                </a:rPr>
                <a:t>Special means to add contacts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611118" y="1951670"/>
              <a:ext cx="4389642" cy="30008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造字工房朗宋（非商用）常规体" pitchFamily="50" charset="-122"/>
                  <a:cs typeface="Times New Roman" panose="02020603050405020304" pitchFamily="18" charset="0"/>
                </a:rPr>
                <a:t>Support</a:t>
              </a:r>
              <a:r>
                <a:rPr lang="zh-CN" altLang="en-US" sz="2000" dirty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造字工房朗宋（非商用）常规体" pitchFamily="50" charset="-122"/>
                  <a:cs typeface="Times New Roman" panose="02020603050405020304" pitchFamily="18" charset="0"/>
                </a:rPr>
                <a:t> </a:t>
              </a:r>
              <a:r>
                <a:rPr lang="en-US" altLang="zh-CN" sz="2000" dirty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造字工房朗宋（非商用）常规体" pitchFamily="50" charset="-122"/>
                  <a:cs typeface="Times New Roman" panose="02020603050405020304" pitchFamily="18" charset="0"/>
                </a:rPr>
                <a:t>to</a:t>
              </a:r>
              <a:r>
                <a:rPr lang="zh-CN" altLang="en-US" sz="2000" dirty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造字工房朗宋（非商用）常规体" pitchFamily="50" charset="-122"/>
                  <a:cs typeface="Times New Roman" panose="02020603050405020304" pitchFamily="18" charset="0"/>
                </a:rPr>
                <a:t> </a:t>
              </a:r>
              <a:r>
                <a:rPr lang="en-US" altLang="zh-CN" sz="2000" dirty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造字工房朗宋（非商用）常规体" pitchFamily="50" charset="-122"/>
                  <a:cs typeface="Times New Roman" panose="02020603050405020304" pitchFamily="18" charset="0"/>
                </a:rPr>
                <a:t>scan</a:t>
              </a:r>
              <a:r>
                <a:rPr lang="zh-CN" altLang="en-US" sz="2000" dirty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造字工房朗宋（非商用）常规体" pitchFamily="50" charset="-122"/>
                  <a:cs typeface="Times New Roman" panose="02020603050405020304" pitchFamily="18" charset="0"/>
                </a:rPr>
                <a:t> </a:t>
              </a:r>
              <a:r>
                <a:rPr lang="en-US" altLang="zh-CN" sz="2000" dirty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造字工房朗宋（非商用）常规体" pitchFamily="50" charset="-122"/>
                  <a:cs typeface="Times New Roman" panose="02020603050405020304" pitchFamily="18" charset="0"/>
                </a:rPr>
                <a:t>business card or QR code to add </a:t>
              </a:r>
              <a:r>
                <a:rPr lang="en-US" altLang="zh-CN" sz="2000" dirty="0" smtClean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造字工房朗宋（非商用）常规体" pitchFamily="50" charset="-122"/>
                  <a:cs typeface="Times New Roman" panose="02020603050405020304" pitchFamily="18" charset="0"/>
                </a:rPr>
                <a:t>a contact</a:t>
              </a:r>
              <a:endParaRPr lang="ms-MY" sz="20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造字工房朗宋（非商用）常规体" pitchFamily="50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6" name="Group 31"/>
          <p:cNvGrpSpPr/>
          <p:nvPr/>
        </p:nvGrpSpPr>
        <p:grpSpPr>
          <a:xfrm>
            <a:off x="1428718" y="4094509"/>
            <a:ext cx="8840697" cy="920738"/>
            <a:chOff x="1071538" y="3070883"/>
            <a:chExt cx="6630524" cy="690554"/>
          </a:xfrm>
        </p:grpSpPr>
        <p:grpSp>
          <p:nvGrpSpPr>
            <p:cNvPr id="17" name="Group 13"/>
            <p:cNvGrpSpPr/>
            <p:nvPr/>
          </p:nvGrpSpPr>
          <p:grpSpPr>
            <a:xfrm>
              <a:off x="1071538" y="3103740"/>
              <a:ext cx="507656" cy="507656"/>
              <a:chOff x="756065" y="1613335"/>
              <a:chExt cx="630946" cy="630946"/>
            </a:xfrm>
          </p:grpSpPr>
          <p:sp>
            <p:nvSpPr>
              <p:cNvPr id="21" name="Oval 14"/>
              <p:cNvSpPr/>
              <p:nvPr/>
            </p:nvSpPr>
            <p:spPr>
              <a:xfrm>
                <a:off x="756065" y="1613335"/>
                <a:ext cx="630946" cy="630946"/>
              </a:xfrm>
              <a:prstGeom prst="ellipse">
                <a:avLst/>
              </a:prstGeom>
              <a:noFill/>
              <a:ln>
                <a:solidFill>
                  <a:srgbClr val="00C0C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60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造字工房朗宋（非商用）常规体" pitchFamily="50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" name="Freeform 26"/>
              <p:cNvSpPr>
                <a:spLocks/>
              </p:cNvSpPr>
              <p:nvPr/>
            </p:nvSpPr>
            <p:spPr bwMode="auto">
              <a:xfrm>
                <a:off x="928174" y="1791560"/>
                <a:ext cx="273668" cy="283820"/>
              </a:xfrm>
              <a:custGeom>
                <a:avLst/>
                <a:gdLst>
                  <a:gd name="T0" fmla="*/ 103 w 274"/>
                  <a:gd name="T1" fmla="*/ 284 h 284"/>
                  <a:gd name="T2" fmla="*/ 80 w 274"/>
                  <a:gd name="T3" fmla="*/ 273 h 284"/>
                  <a:gd name="T4" fmla="*/ 9 w 274"/>
                  <a:gd name="T5" fmla="*/ 178 h 284"/>
                  <a:gd name="T6" fmla="*/ 14 w 274"/>
                  <a:gd name="T7" fmla="*/ 139 h 284"/>
                  <a:gd name="T8" fmla="*/ 53 w 274"/>
                  <a:gd name="T9" fmla="*/ 145 h 284"/>
                  <a:gd name="T10" fmla="*/ 100 w 274"/>
                  <a:gd name="T11" fmla="*/ 207 h 284"/>
                  <a:gd name="T12" fmla="*/ 219 w 274"/>
                  <a:gd name="T13" fmla="*/ 17 h 284"/>
                  <a:gd name="T14" fmla="*/ 257 w 274"/>
                  <a:gd name="T15" fmla="*/ 8 h 284"/>
                  <a:gd name="T16" fmla="*/ 266 w 274"/>
                  <a:gd name="T17" fmla="*/ 47 h 284"/>
                  <a:gd name="T18" fmla="*/ 126 w 274"/>
                  <a:gd name="T19" fmla="*/ 271 h 284"/>
                  <a:gd name="T20" fmla="*/ 104 w 274"/>
                  <a:gd name="T21" fmla="*/ 284 h 284"/>
                  <a:gd name="T22" fmla="*/ 103 w 274"/>
                  <a:gd name="T23" fmla="*/ 284 h 2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74" h="284">
                    <a:moveTo>
                      <a:pt x="103" y="284"/>
                    </a:moveTo>
                    <a:cubicBezTo>
                      <a:pt x="94" y="284"/>
                      <a:pt x="86" y="280"/>
                      <a:pt x="80" y="273"/>
                    </a:cubicBezTo>
                    <a:cubicBezTo>
                      <a:pt x="9" y="178"/>
                      <a:pt x="9" y="178"/>
                      <a:pt x="9" y="178"/>
                    </a:cubicBezTo>
                    <a:cubicBezTo>
                      <a:pt x="0" y="166"/>
                      <a:pt x="2" y="149"/>
                      <a:pt x="14" y="139"/>
                    </a:cubicBezTo>
                    <a:cubicBezTo>
                      <a:pt x="27" y="130"/>
                      <a:pt x="44" y="133"/>
                      <a:pt x="53" y="145"/>
                    </a:cubicBezTo>
                    <a:cubicBezTo>
                      <a:pt x="100" y="207"/>
                      <a:pt x="100" y="207"/>
                      <a:pt x="100" y="207"/>
                    </a:cubicBezTo>
                    <a:cubicBezTo>
                      <a:pt x="219" y="17"/>
                      <a:pt x="219" y="17"/>
                      <a:pt x="219" y="17"/>
                    </a:cubicBezTo>
                    <a:cubicBezTo>
                      <a:pt x="227" y="4"/>
                      <a:pt x="244" y="0"/>
                      <a:pt x="257" y="8"/>
                    </a:cubicBezTo>
                    <a:cubicBezTo>
                      <a:pt x="270" y="16"/>
                      <a:pt x="274" y="33"/>
                      <a:pt x="266" y="47"/>
                    </a:cubicBezTo>
                    <a:cubicBezTo>
                      <a:pt x="126" y="271"/>
                      <a:pt x="126" y="271"/>
                      <a:pt x="126" y="271"/>
                    </a:cubicBezTo>
                    <a:cubicBezTo>
                      <a:pt x="121" y="279"/>
                      <a:pt x="113" y="283"/>
                      <a:pt x="104" y="284"/>
                    </a:cubicBezTo>
                    <a:cubicBezTo>
                      <a:pt x="104" y="284"/>
                      <a:pt x="103" y="284"/>
                      <a:pt x="103" y="284"/>
                    </a:cubicBezTo>
                    <a:close/>
                  </a:path>
                </a:pathLst>
              </a:custGeom>
              <a:solidFill>
                <a:srgbClr val="00C0CB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 dirty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造字工房朗宋（非商用）常规体" pitchFamily="50" charset="-122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8" name="Rectangle 16"/>
            <p:cNvSpPr/>
            <p:nvPr/>
          </p:nvSpPr>
          <p:spPr>
            <a:xfrm>
              <a:off x="1738469" y="3070883"/>
              <a:ext cx="3143272" cy="3924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800" dirty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造字工房朗宋（非商用）常规体" pitchFamily="50" charset="-122"/>
                  <a:cs typeface="Times New Roman" panose="02020603050405020304" pitchFamily="18" charset="0"/>
                </a:rPr>
                <a:t>No disturbing mode</a:t>
              </a:r>
            </a:p>
          </p:txBody>
        </p:sp>
        <p:sp>
          <p:nvSpPr>
            <p:cNvPr id="19" name="Rectangle 17"/>
            <p:cNvSpPr/>
            <p:nvPr/>
          </p:nvSpPr>
          <p:spPr>
            <a:xfrm>
              <a:off x="1738469" y="3461354"/>
              <a:ext cx="5963593" cy="30008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000" dirty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造字工房朗宋（非商用）常规体" pitchFamily="50" charset="-122"/>
                  <a:cs typeface="Times New Roman" panose="02020603050405020304" pitchFamily="18" charset="0"/>
                </a:rPr>
                <a:t>Support </a:t>
              </a:r>
              <a:r>
                <a:rPr lang="en-US" altLang="zh-CN" sz="2000" dirty="0" smtClean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造字工房朗宋（非商用）常规体" pitchFamily="50" charset="-122"/>
                  <a:cs typeface="Times New Roman" panose="02020603050405020304" pitchFamily="18" charset="0"/>
                </a:rPr>
                <a:t>to block non-whitelist numbers within a specified peroid of time</a:t>
              </a:r>
              <a:endParaRPr lang="ms-MY" sz="20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造字工房朗宋（非商用）常规体" pitchFamily="50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8" name="组合 1"/>
          <p:cNvGrpSpPr>
            <a:grpSpLocks/>
          </p:cNvGrpSpPr>
          <p:nvPr/>
        </p:nvGrpSpPr>
        <p:grpSpPr bwMode="auto">
          <a:xfrm>
            <a:off x="280988" y="0"/>
            <a:ext cx="106362" cy="720725"/>
            <a:chOff x="0" y="0"/>
            <a:chExt cx="105725" cy="721610"/>
          </a:xfrm>
          <a:solidFill>
            <a:srgbClr val="34BA89"/>
          </a:solidFill>
        </p:grpSpPr>
        <p:sp>
          <p:nvSpPr>
            <p:cNvPr id="39" name="矩形 4"/>
            <p:cNvSpPr>
              <a:spLocks noChangeArrowheads="1"/>
            </p:cNvSpPr>
            <p:nvPr/>
          </p:nvSpPr>
          <p:spPr bwMode="auto">
            <a:xfrm>
              <a:off x="0" y="0"/>
              <a:ext cx="45719" cy="72161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0" name="矩形 5"/>
            <p:cNvSpPr>
              <a:spLocks noChangeArrowheads="1"/>
            </p:cNvSpPr>
            <p:nvPr/>
          </p:nvSpPr>
          <p:spPr bwMode="auto">
            <a:xfrm>
              <a:off x="60006" y="0"/>
              <a:ext cx="45719" cy="72161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41" name="TextBox 6"/>
          <p:cNvSpPr>
            <a:spLocks noChangeArrowheads="1"/>
          </p:cNvSpPr>
          <p:nvPr/>
        </p:nvSpPr>
        <p:spPr bwMode="auto">
          <a:xfrm>
            <a:off x="476250" y="142558"/>
            <a:ext cx="38703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2000" dirty="0">
                <a:solidFill>
                  <a:srgbClr val="262626"/>
                </a:solidFill>
                <a:latin typeface="Times New Roman" panose="02020603050405020304" pitchFamily="18" charset="0"/>
                <a:ea typeface="造字工房朗宋（非商用）常规体" pitchFamily="50" charset="-122"/>
                <a:cs typeface="Times New Roman" panose="02020603050405020304" pitchFamily="18" charset="0"/>
                <a:sym typeface="Impact" panose="020B0806030902050204" pitchFamily="34" charset="0"/>
              </a:rPr>
              <a:t>Extra Features</a:t>
            </a:r>
          </a:p>
        </p:txBody>
      </p:sp>
      <p:sp>
        <p:nvSpPr>
          <p:cNvPr id="43" name="直接连接符 7"/>
          <p:cNvSpPr>
            <a:spLocks noChangeShapeType="1"/>
          </p:cNvSpPr>
          <p:nvPr/>
        </p:nvSpPr>
        <p:spPr bwMode="auto">
          <a:xfrm>
            <a:off x="520700" y="681038"/>
            <a:ext cx="3511550" cy="1587"/>
          </a:xfrm>
          <a:prstGeom prst="line">
            <a:avLst/>
          </a:prstGeom>
          <a:noFill/>
          <a:ln w="9525" cap="flat" cmpd="sng">
            <a:solidFill>
              <a:srgbClr val="D8D8D8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1037112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BA8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5"/>
          <p:cNvSpPr>
            <a:spLocks noChangeArrowheads="1"/>
          </p:cNvSpPr>
          <p:nvPr/>
        </p:nvSpPr>
        <p:spPr bwMode="auto">
          <a:xfrm>
            <a:off x="0" y="2889251"/>
            <a:ext cx="12192000" cy="599016"/>
          </a:xfrm>
          <a:prstGeom prst="rect">
            <a:avLst/>
          </a:prstGeom>
          <a:solidFill>
            <a:srgbClr val="2C9C74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6" name="矩形 4"/>
          <p:cNvSpPr>
            <a:spLocks noChangeArrowheads="1"/>
          </p:cNvSpPr>
          <p:nvPr/>
        </p:nvSpPr>
        <p:spPr bwMode="auto">
          <a:xfrm>
            <a:off x="4770967" y="2874433"/>
            <a:ext cx="690456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r"/>
            <a:r>
              <a:rPr lang="en-US" altLang="zh-CN" sz="3200" dirty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BRIEF CONTENTS</a:t>
            </a:r>
            <a:endParaRPr lang="zh-CN" altLang="en-US" sz="3200" dirty="0">
              <a:solidFill>
                <a:schemeClr val="bg1"/>
              </a:solidFill>
              <a:latin typeface="Impact" panose="020B080603090205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" name="TextBox 3"/>
          <p:cNvSpPr>
            <a:spLocks noChangeArrowheads="1"/>
          </p:cNvSpPr>
          <p:nvPr/>
        </p:nvSpPr>
        <p:spPr bwMode="auto">
          <a:xfrm>
            <a:off x="35984" y="-1911350"/>
            <a:ext cx="4647426" cy="107617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69332" dirty="0">
                <a:solidFill>
                  <a:schemeClr val="bg1"/>
                </a:solidFill>
                <a:latin typeface="Impact" panose="020B0806030902050204" pitchFamily="34" charset="0"/>
                <a:sym typeface="Impact" panose="020B0806030902050204" pitchFamily="34" charset="0"/>
              </a:rPr>
              <a:t>2</a:t>
            </a:r>
            <a:endParaRPr lang="zh-CN" altLang="en-US" sz="69332" dirty="0">
              <a:solidFill>
                <a:schemeClr val="bg1"/>
              </a:solidFill>
              <a:latin typeface="Impact" panose="020B0806030902050204" pitchFamily="34" charset="0"/>
              <a:sym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7298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2"/>
          <p:cNvSpPr/>
          <p:nvPr/>
        </p:nvSpPr>
        <p:spPr>
          <a:xfrm>
            <a:off x="0" y="2095491"/>
            <a:ext cx="12192000" cy="3048021"/>
          </a:xfrm>
          <a:prstGeom prst="rect">
            <a:avLst/>
          </a:prstGeom>
          <a:solidFill>
            <a:srgbClr val="34BA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7" name="Straight Connector 32"/>
          <p:cNvCxnSpPr/>
          <p:nvPr/>
        </p:nvCxnSpPr>
        <p:spPr>
          <a:xfrm rot="5400000">
            <a:off x="5523437" y="5715016"/>
            <a:ext cx="572563" cy="1059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4"/>
          <p:cNvSpPr/>
          <p:nvPr/>
        </p:nvSpPr>
        <p:spPr>
          <a:xfrm>
            <a:off x="2320110" y="3107316"/>
            <a:ext cx="360944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ea typeface="造字工房朗宋（非商用）常规体" pitchFamily="50" charset="-122"/>
                <a:cs typeface="Times New Roman" panose="02020603050405020304" pitchFamily="18" charset="0"/>
              </a:rPr>
              <a:t>Display call records.</a:t>
            </a:r>
          </a:p>
          <a:p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ea typeface="造字工房朗宋（非商用）常规体" pitchFamily="50" charset="-122"/>
                <a:cs typeface="Times New Roman" panose="02020603050405020304" pitchFamily="18" charset="0"/>
              </a:rPr>
              <a:t>Click a record and app will call the corresponding phone.</a:t>
            </a:r>
            <a:endParaRPr lang="zh-CN" altLang="zh-CN" sz="2000" dirty="0">
              <a:solidFill>
                <a:schemeClr val="bg1"/>
              </a:solidFill>
              <a:latin typeface="Times New Roman" panose="02020603050405020304" pitchFamily="18" charset="0"/>
              <a:ea typeface="造字工房朗宋（非商用）常规体" pitchFamily="50" charset="-122"/>
              <a:cs typeface="Times New Roman" panose="02020603050405020304" pitchFamily="18" charset="0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465D0ACF-79C0-4B1A-B069-1C41BE0FD98A}"/>
              </a:ext>
            </a:extLst>
          </p:cNvPr>
          <p:cNvGrpSpPr/>
          <p:nvPr/>
        </p:nvGrpSpPr>
        <p:grpSpPr>
          <a:xfrm>
            <a:off x="811384" y="2955312"/>
            <a:ext cx="1319672" cy="1319672"/>
            <a:chOff x="811384" y="2955312"/>
            <a:chExt cx="1319672" cy="1319672"/>
          </a:xfrm>
        </p:grpSpPr>
        <p:sp>
          <p:nvSpPr>
            <p:cNvPr id="25" name="Oval 29"/>
            <p:cNvSpPr/>
            <p:nvPr/>
          </p:nvSpPr>
          <p:spPr>
            <a:xfrm>
              <a:off x="811384" y="2955312"/>
              <a:ext cx="1319672" cy="1319672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26" name="Group 37"/>
            <p:cNvGrpSpPr/>
            <p:nvPr/>
          </p:nvGrpSpPr>
          <p:grpSpPr>
            <a:xfrm>
              <a:off x="1192387" y="3336315"/>
              <a:ext cx="611579" cy="535261"/>
              <a:chOff x="1285852" y="4643452"/>
              <a:chExt cx="366051" cy="320373"/>
            </a:xfrm>
            <a:solidFill>
              <a:schemeClr val="bg1"/>
            </a:solidFill>
          </p:grpSpPr>
          <p:sp>
            <p:nvSpPr>
              <p:cNvPr id="27" name="AutoShape 103"/>
              <p:cNvSpPr>
                <a:spLocks/>
              </p:cNvSpPr>
              <p:nvPr/>
            </p:nvSpPr>
            <p:spPr bwMode="auto">
              <a:xfrm>
                <a:off x="1343419" y="4700393"/>
                <a:ext cx="131403" cy="86350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660" y="0"/>
                    </a:moveTo>
                    <a:cubicBezTo>
                      <a:pt x="9461" y="0"/>
                      <a:pt x="0" y="9233"/>
                      <a:pt x="0" y="20160"/>
                    </a:cubicBezTo>
                    <a:cubicBezTo>
                      <a:pt x="0" y="20954"/>
                      <a:pt x="420" y="21600"/>
                      <a:pt x="939" y="21600"/>
                    </a:cubicBezTo>
                    <a:cubicBezTo>
                      <a:pt x="1457" y="21600"/>
                      <a:pt x="1878" y="20954"/>
                      <a:pt x="1878" y="20160"/>
                    </a:cubicBezTo>
                    <a:cubicBezTo>
                      <a:pt x="1878" y="10956"/>
                      <a:pt x="10655" y="2880"/>
                      <a:pt x="20660" y="2880"/>
                    </a:cubicBezTo>
                    <a:cubicBezTo>
                      <a:pt x="21179" y="2880"/>
                      <a:pt x="21600" y="2234"/>
                      <a:pt x="21600" y="1440"/>
                    </a:cubicBezTo>
                    <a:cubicBezTo>
                      <a:pt x="21600" y="645"/>
                      <a:pt x="21179" y="0"/>
                      <a:pt x="2066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pPr defTabSz="609585"/>
                <a:endParaRPr lang="en-US" sz="4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" name="AutoShape 104"/>
              <p:cNvSpPr>
                <a:spLocks/>
              </p:cNvSpPr>
              <p:nvPr/>
            </p:nvSpPr>
            <p:spPr bwMode="auto">
              <a:xfrm>
                <a:off x="1285852" y="4643452"/>
                <a:ext cx="366051" cy="320373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16971"/>
                    </a:moveTo>
                    <a:cubicBezTo>
                      <a:pt x="10181" y="16971"/>
                      <a:pt x="9546" y="16918"/>
                      <a:pt x="8912" y="16811"/>
                    </a:cubicBezTo>
                    <a:cubicBezTo>
                      <a:pt x="8847" y="16800"/>
                      <a:pt x="8781" y="16794"/>
                      <a:pt x="8716" y="16794"/>
                    </a:cubicBezTo>
                    <a:cubicBezTo>
                      <a:pt x="8315" y="16794"/>
                      <a:pt x="7931" y="16999"/>
                      <a:pt x="7673" y="17359"/>
                    </a:cubicBezTo>
                    <a:cubicBezTo>
                      <a:pt x="7384" y="17761"/>
                      <a:pt x="6563" y="18657"/>
                      <a:pt x="5591" y="19318"/>
                    </a:cubicBezTo>
                    <a:cubicBezTo>
                      <a:pt x="5854" y="18628"/>
                      <a:pt x="6060" y="17853"/>
                      <a:pt x="6074" y="17056"/>
                    </a:cubicBezTo>
                    <a:cubicBezTo>
                      <a:pt x="6078" y="17006"/>
                      <a:pt x="6080" y="16956"/>
                      <a:pt x="6080" y="16914"/>
                    </a:cubicBezTo>
                    <a:cubicBezTo>
                      <a:pt x="6080" y="16334"/>
                      <a:pt x="5796" y="15803"/>
                      <a:pt x="5344" y="15540"/>
                    </a:cubicBezTo>
                    <a:cubicBezTo>
                      <a:pt x="2843" y="14080"/>
                      <a:pt x="1349" y="11731"/>
                      <a:pt x="1349" y="9257"/>
                    </a:cubicBezTo>
                    <a:cubicBezTo>
                      <a:pt x="1349" y="5003"/>
                      <a:pt x="5588" y="1542"/>
                      <a:pt x="10800" y="1542"/>
                    </a:cubicBezTo>
                    <a:cubicBezTo>
                      <a:pt x="16011" y="1542"/>
                      <a:pt x="20249" y="5003"/>
                      <a:pt x="20249" y="9257"/>
                    </a:cubicBezTo>
                    <a:cubicBezTo>
                      <a:pt x="20249" y="13510"/>
                      <a:pt x="16011" y="16971"/>
                      <a:pt x="10800" y="16971"/>
                    </a:cubicBezTo>
                    <a:moveTo>
                      <a:pt x="10800" y="0"/>
                    </a:moveTo>
                    <a:cubicBezTo>
                      <a:pt x="4835" y="0"/>
                      <a:pt x="0" y="4144"/>
                      <a:pt x="0" y="9257"/>
                    </a:cubicBezTo>
                    <a:cubicBezTo>
                      <a:pt x="0" y="12440"/>
                      <a:pt x="1875" y="15248"/>
                      <a:pt x="4730" y="16914"/>
                    </a:cubicBezTo>
                    <a:cubicBezTo>
                      <a:pt x="4730" y="16935"/>
                      <a:pt x="4724" y="16949"/>
                      <a:pt x="4724" y="16971"/>
                    </a:cubicBezTo>
                    <a:cubicBezTo>
                      <a:pt x="4724" y="18354"/>
                      <a:pt x="3821" y="19843"/>
                      <a:pt x="3423" y="20625"/>
                    </a:cubicBezTo>
                    <a:lnTo>
                      <a:pt x="3425" y="20625"/>
                    </a:lnTo>
                    <a:cubicBezTo>
                      <a:pt x="3393" y="20709"/>
                      <a:pt x="3374" y="20802"/>
                      <a:pt x="3374" y="20900"/>
                    </a:cubicBezTo>
                    <a:cubicBezTo>
                      <a:pt x="3374" y="21287"/>
                      <a:pt x="3648" y="21600"/>
                      <a:pt x="3986" y="21600"/>
                    </a:cubicBezTo>
                    <a:cubicBezTo>
                      <a:pt x="4049" y="21600"/>
                      <a:pt x="4161" y="21580"/>
                      <a:pt x="4158" y="21590"/>
                    </a:cubicBezTo>
                    <a:cubicBezTo>
                      <a:pt x="6268" y="21195"/>
                      <a:pt x="8255" y="18979"/>
                      <a:pt x="8716" y="18338"/>
                    </a:cubicBezTo>
                    <a:cubicBezTo>
                      <a:pt x="9391" y="18451"/>
                      <a:pt x="10086" y="18514"/>
                      <a:pt x="10800" y="18514"/>
                    </a:cubicBezTo>
                    <a:cubicBezTo>
                      <a:pt x="16764" y="18514"/>
                      <a:pt x="21600" y="14369"/>
                      <a:pt x="21600" y="9257"/>
                    </a:cubicBezTo>
                    <a:cubicBezTo>
                      <a:pt x="21600" y="4144"/>
                      <a:pt x="16764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pPr defTabSz="609585"/>
                <a:endParaRPr lang="en-US" sz="4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37" name="组合 1"/>
          <p:cNvGrpSpPr>
            <a:grpSpLocks/>
          </p:cNvGrpSpPr>
          <p:nvPr/>
        </p:nvGrpSpPr>
        <p:grpSpPr bwMode="auto">
          <a:xfrm>
            <a:off x="280988" y="0"/>
            <a:ext cx="106362" cy="720725"/>
            <a:chOff x="0" y="0"/>
            <a:chExt cx="105725" cy="721610"/>
          </a:xfrm>
          <a:solidFill>
            <a:srgbClr val="FF8577"/>
          </a:solidFill>
        </p:grpSpPr>
        <p:sp>
          <p:nvSpPr>
            <p:cNvPr id="38" name="矩形 4"/>
            <p:cNvSpPr>
              <a:spLocks noChangeArrowheads="1"/>
            </p:cNvSpPr>
            <p:nvPr/>
          </p:nvSpPr>
          <p:spPr bwMode="auto">
            <a:xfrm>
              <a:off x="0" y="0"/>
              <a:ext cx="45719" cy="72161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9" name="矩形 5"/>
            <p:cNvSpPr>
              <a:spLocks noChangeArrowheads="1"/>
            </p:cNvSpPr>
            <p:nvPr/>
          </p:nvSpPr>
          <p:spPr bwMode="auto">
            <a:xfrm>
              <a:off x="60006" y="0"/>
              <a:ext cx="45719" cy="72161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40" name="TextBox 6"/>
          <p:cNvSpPr>
            <a:spLocks noChangeArrowheads="1"/>
          </p:cNvSpPr>
          <p:nvPr/>
        </p:nvSpPr>
        <p:spPr bwMode="auto">
          <a:xfrm>
            <a:off x="476250" y="147638"/>
            <a:ext cx="38703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2000" dirty="0">
                <a:solidFill>
                  <a:srgbClr val="262626"/>
                </a:solidFill>
                <a:latin typeface="Times New Roman" panose="02020603050405020304" pitchFamily="18" charset="0"/>
                <a:ea typeface="造字工房朗宋（非商用）常规体" pitchFamily="50" charset="-122"/>
                <a:cs typeface="Times New Roman" panose="02020603050405020304" pitchFamily="18" charset="0"/>
                <a:sym typeface="Impact" panose="020B0806030902050204" pitchFamily="34" charset="0"/>
              </a:rPr>
              <a:t>Call</a:t>
            </a:r>
            <a:r>
              <a:rPr lang="zh-CN" altLang="en-US" sz="2000" dirty="0">
                <a:solidFill>
                  <a:srgbClr val="262626"/>
                </a:solidFill>
                <a:latin typeface="Times New Roman" panose="02020603050405020304" pitchFamily="18" charset="0"/>
                <a:ea typeface="造字工房朗宋（非商用）常规体" pitchFamily="50" charset="-122"/>
                <a:cs typeface="Times New Roman" panose="02020603050405020304" pitchFamily="18" charset="0"/>
                <a:sym typeface="Impact" panose="020B0806030902050204" pitchFamily="34" charset="0"/>
              </a:rPr>
              <a:t> </a:t>
            </a:r>
            <a:r>
              <a:rPr lang="en-US" altLang="zh-CN" sz="2000" dirty="0">
                <a:solidFill>
                  <a:srgbClr val="262626"/>
                </a:solidFill>
                <a:latin typeface="Times New Roman" panose="02020603050405020304" pitchFamily="18" charset="0"/>
                <a:ea typeface="造字工房朗宋（非商用）常规体" pitchFamily="50" charset="-122"/>
                <a:cs typeface="Times New Roman" panose="02020603050405020304" pitchFamily="18" charset="0"/>
                <a:sym typeface="Impact" panose="020B0806030902050204" pitchFamily="34" charset="0"/>
              </a:rPr>
              <a:t>Record Interface</a:t>
            </a:r>
          </a:p>
        </p:txBody>
      </p:sp>
      <p:sp>
        <p:nvSpPr>
          <p:cNvPr id="42" name="直接连接符 7"/>
          <p:cNvSpPr>
            <a:spLocks noChangeShapeType="1"/>
          </p:cNvSpPr>
          <p:nvPr/>
        </p:nvSpPr>
        <p:spPr bwMode="auto">
          <a:xfrm>
            <a:off x="520700" y="681038"/>
            <a:ext cx="3511550" cy="1587"/>
          </a:xfrm>
          <a:prstGeom prst="line">
            <a:avLst/>
          </a:prstGeom>
          <a:noFill/>
          <a:ln w="9525" cap="flat" cmpd="sng">
            <a:solidFill>
              <a:srgbClr val="D8D8D8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1DC396C2-47C3-4287-B4AD-36AF75D999DD}"/>
              </a:ext>
            </a:extLst>
          </p:cNvPr>
          <p:cNvGrpSpPr/>
          <p:nvPr/>
        </p:nvGrpSpPr>
        <p:grpSpPr>
          <a:xfrm>
            <a:off x="6190625" y="409383"/>
            <a:ext cx="4860000" cy="6760836"/>
            <a:chOff x="5677501" y="147638"/>
            <a:chExt cx="5591390" cy="7737834"/>
          </a:xfrm>
        </p:grpSpPr>
        <p:pic>
          <p:nvPicPr>
            <p:cNvPr id="31" name="图片 30" descr="图片包含 电子产品, 掌握, 人员, 手&#10;&#10;已生成极高可信度的说明">
              <a:extLst>
                <a:ext uri="{FF2B5EF4-FFF2-40B4-BE49-F238E27FC236}">
                  <a16:creationId xmlns:a16="http://schemas.microsoft.com/office/drawing/2014/main" id="{24BBE248-512A-4A7C-BA7B-8B76A79F35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16" t="37933" r="23019" b="-748"/>
            <a:stretch/>
          </p:blipFill>
          <p:spPr>
            <a:xfrm>
              <a:off x="5677501" y="2607740"/>
              <a:ext cx="5591390" cy="5277732"/>
            </a:xfrm>
            <a:prstGeom prst="rect">
              <a:avLst/>
            </a:prstGeom>
          </p:spPr>
        </p:pic>
        <p:pic>
          <p:nvPicPr>
            <p:cNvPr id="32" name="图片 31">
              <a:extLst>
                <a:ext uri="{FF2B5EF4-FFF2-40B4-BE49-F238E27FC236}">
                  <a16:creationId xmlns:a16="http://schemas.microsoft.com/office/drawing/2014/main" id="{0126AA00-AC2E-417F-9E5D-DBC467B5E6A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00765" y="147638"/>
              <a:ext cx="3302668" cy="6858000"/>
            </a:xfrm>
            <a:prstGeom prst="rect">
              <a:avLst/>
            </a:prstGeom>
          </p:spPr>
        </p:pic>
      </p:grpSp>
      <p:pic>
        <p:nvPicPr>
          <p:cNvPr id="33" name="Picture 2">
            <a:extLst>
              <a:ext uri="{FF2B5EF4-FFF2-40B4-BE49-F238E27FC236}">
                <a16:creationId xmlns:a16="http://schemas.microsoft.com/office/drawing/2014/main" id="{7CC6ABBA-3418-43EB-9AD3-BCDB0ACD59FC}"/>
              </a:ext>
            </a:extLst>
          </p:cNvPr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995600" y="730800"/>
            <a:ext cx="2368800" cy="5133600"/>
          </a:xfrm>
          <a:prstGeom prst="roundRect">
            <a:avLst>
              <a:gd name="adj" fmla="val 2429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2540000" dir="5400000" sx="1000" sy="1000" algn="ctr" rotWithShape="0">
              <a:srgbClr val="000000">
                <a:alpha val="0"/>
              </a:srgbClr>
            </a:outerShdw>
            <a:reflection blurRad="12700" stA="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560398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2"/>
          <p:cNvSpPr/>
          <p:nvPr/>
        </p:nvSpPr>
        <p:spPr>
          <a:xfrm>
            <a:off x="0" y="2095491"/>
            <a:ext cx="12192000" cy="3048021"/>
          </a:xfrm>
          <a:prstGeom prst="rect">
            <a:avLst/>
          </a:prstGeom>
          <a:solidFill>
            <a:srgbClr val="34BA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7" name="Straight Connector 32"/>
          <p:cNvCxnSpPr/>
          <p:nvPr/>
        </p:nvCxnSpPr>
        <p:spPr>
          <a:xfrm rot="5400000">
            <a:off x="5523437" y="5715016"/>
            <a:ext cx="572563" cy="1059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4"/>
          <p:cNvSpPr/>
          <p:nvPr/>
        </p:nvSpPr>
        <p:spPr>
          <a:xfrm>
            <a:off x="2239829" y="2718753"/>
            <a:ext cx="386461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  <a:latin typeface="Times New Roman" panose="02020603050405020304" pitchFamily="18" charset="0"/>
                <a:ea typeface="造字工房朗宋（非商用）常规体" pitchFamily="50" charset="-122"/>
                <a:cs typeface="Times New Roman" panose="02020603050405020304" pitchFamily="18" charset="0"/>
              </a:rPr>
              <a:t>C</a:t>
            </a:r>
            <a:r>
              <a:rPr lang="en-US" altLang="zh-CN" sz="1600" dirty="0" smtClean="0">
                <a:solidFill>
                  <a:schemeClr val="bg1"/>
                </a:solidFill>
                <a:latin typeface="Times New Roman" panose="02020603050405020304" pitchFamily="18" charset="0"/>
                <a:ea typeface="造字工房朗宋（非商用）常规体" pitchFamily="50" charset="-122"/>
                <a:cs typeface="Times New Roman" panose="02020603050405020304" pitchFamily="18" charset="0"/>
              </a:rPr>
              <a:t>lick </a:t>
            </a:r>
            <a:r>
              <a:rPr lang="en-US" altLang="zh-CN" sz="1600" dirty="0">
                <a:solidFill>
                  <a:schemeClr val="bg1"/>
                </a:solidFill>
                <a:latin typeface="Times New Roman" panose="02020603050405020304" pitchFamily="18" charset="0"/>
                <a:ea typeface="造字工房朗宋（非商用）常规体" pitchFamily="50" charset="-122"/>
                <a:cs typeface="Times New Roman" panose="02020603050405020304" pitchFamily="18" charset="0"/>
              </a:rPr>
              <a:t>the number on the dial to make a call. If the input number is empty, click the dial key and app will show the last number you have </a:t>
            </a:r>
            <a:r>
              <a:rPr lang="en-US" altLang="zh-CN" sz="1600" dirty="0" smtClean="0">
                <a:solidFill>
                  <a:schemeClr val="bg1"/>
                </a:solidFill>
                <a:latin typeface="Times New Roman" panose="02020603050405020304" pitchFamily="18" charset="0"/>
                <a:ea typeface="造字工房朗宋（非商用）常规体" pitchFamily="50" charset="-122"/>
                <a:cs typeface="Times New Roman" panose="02020603050405020304" pitchFamily="18" charset="0"/>
              </a:rPr>
              <a:t>called</a:t>
            </a:r>
            <a:r>
              <a:rPr lang="en-US" altLang="zh-CN" sz="1600" dirty="0" smtClean="0">
                <a:solidFill>
                  <a:schemeClr val="bg1"/>
                </a:solidFill>
                <a:latin typeface="Times New Roman" panose="02020603050405020304" pitchFamily="18" charset="0"/>
                <a:ea typeface="造字工房朗宋（非商用）常规体" pitchFamily="50" charset="-122"/>
                <a:cs typeface="Times New Roman" panose="02020603050405020304" pitchFamily="18" charset="0"/>
              </a:rPr>
              <a:t>. </a:t>
            </a:r>
          </a:p>
          <a:p>
            <a:r>
              <a:rPr lang="en-US" altLang="zh-CN" sz="1600" dirty="0" smtClean="0">
                <a:solidFill>
                  <a:schemeClr val="bg1"/>
                </a:solidFill>
                <a:latin typeface="Times New Roman" panose="02020603050405020304" pitchFamily="18" charset="0"/>
                <a:ea typeface="造字工房朗宋（非商用）常规体" pitchFamily="50" charset="-122"/>
                <a:cs typeface="Times New Roman" panose="02020603050405020304" pitchFamily="18" charset="0"/>
              </a:rPr>
              <a:t>Click </a:t>
            </a:r>
            <a:r>
              <a:rPr lang="en-US" altLang="zh-CN" sz="1600" dirty="0">
                <a:solidFill>
                  <a:schemeClr val="bg1"/>
                </a:solidFill>
                <a:latin typeface="Times New Roman" panose="02020603050405020304" pitchFamily="18" charset="0"/>
                <a:ea typeface="造字工房朗宋（非商用）常规体" pitchFamily="50" charset="-122"/>
                <a:cs typeface="Times New Roman" panose="02020603050405020304" pitchFamily="18" charset="0"/>
              </a:rPr>
              <a:t>the button in the lower left corner of the dial to hide the dial interface.</a:t>
            </a:r>
            <a:endParaRPr lang="zh-CN" altLang="en-US" sz="1600" dirty="0">
              <a:solidFill>
                <a:schemeClr val="bg1"/>
              </a:solidFill>
              <a:latin typeface="Times New Roman" panose="02020603050405020304" pitchFamily="18" charset="0"/>
              <a:ea typeface="造字工房朗宋（非商用）常规体" pitchFamily="50" charset="-122"/>
              <a:cs typeface="Times New Roman" panose="02020603050405020304" pitchFamily="18" charset="0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465D0ACF-79C0-4B1A-B069-1C41BE0FD98A}"/>
              </a:ext>
            </a:extLst>
          </p:cNvPr>
          <p:cNvGrpSpPr/>
          <p:nvPr/>
        </p:nvGrpSpPr>
        <p:grpSpPr>
          <a:xfrm>
            <a:off x="811384" y="2955312"/>
            <a:ext cx="1319672" cy="1319672"/>
            <a:chOff x="811384" y="2955312"/>
            <a:chExt cx="1319672" cy="1319672"/>
          </a:xfrm>
        </p:grpSpPr>
        <p:sp>
          <p:nvSpPr>
            <p:cNvPr id="25" name="Oval 29"/>
            <p:cNvSpPr/>
            <p:nvPr/>
          </p:nvSpPr>
          <p:spPr>
            <a:xfrm>
              <a:off x="811384" y="2955312"/>
              <a:ext cx="1319672" cy="1319672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26" name="Group 37"/>
            <p:cNvGrpSpPr/>
            <p:nvPr/>
          </p:nvGrpSpPr>
          <p:grpSpPr>
            <a:xfrm>
              <a:off x="1192387" y="3336315"/>
              <a:ext cx="611579" cy="535261"/>
              <a:chOff x="1285852" y="4643452"/>
              <a:chExt cx="366051" cy="320373"/>
            </a:xfrm>
            <a:solidFill>
              <a:schemeClr val="bg1"/>
            </a:solidFill>
          </p:grpSpPr>
          <p:sp>
            <p:nvSpPr>
              <p:cNvPr id="27" name="AutoShape 103"/>
              <p:cNvSpPr>
                <a:spLocks/>
              </p:cNvSpPr>
              <p:nvPr/>
            </p:nvSpPr>
            <p:spPr bwMode="auto">
              <a:xfrm>
                <a:off x="1343419" y="4700393"/>
                <a:ext cx="131403" cy="86350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660" y="0"/>
                    </a:moveTo>
                    <a:cubicBezTo>
                      <a:pt x="9461" y="0"/>
                      <a:pt x="0" y="9233"/>
                      <a:pt x="0" y="20160"/>
                    </a:cubicBezTo>
                    <a:cubicBezTo>
                      <a:pt x="0" y="20954"/>
                      <a:pt x="420" y="21600"/>
                      <a:pt x="939" y="21600"/>
                    </a:cubicBezTo>
                    <a:cubicBezTo>
                      <a:pt x="1457" y="21600"/>
                      <a:pt x="1878" y="20954"/>
                      <a:pt x="1878" y="20160"/>
                    </a:cubicBezTo>
                    <a:cubicBezTo>
                      <a:pt x="1878" y="10956"/>
                      <a:pt x="10655" y="2880"/>
                      <a:pt x="20660" y="2880"/>
                    </a:cubicBezTo>
                    <a:cubicBezTo>
                      <a:pt x="21179" y="2880"/>
                      <a:pt x="21600" y="2234"/>
                      <a:pt x="21600" y="1440"/>
                    </a:cubicBezTo>
                    <a:cubicBezTo>
                      <a:pt x="21600" y="645"/>
                      <a:pt x="21179" y="0"/>
                      <a:pt x="2066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pPr defTabSz="609585"/>
                <a:endParaRPr lang="en-US" sz="4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" name="AutoShape 104"/>
              <p:cNvSpPr>
                <a:spLocks/>
              </p:cNvSpPr>
              <p:nvPr/>
            </p:nvSpPr>
            <p:spPr bwMode="auto">
              <a:xfrm>
                <a:off x="1285852" y="4643452"/>
                <a:ext cx="366051" cy="320373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16971"/>
                    </a:moveTo>
                    <a:cubicBezTo>
                      <a:pt x="10181" y="16971"/>
                      <a:pt x="9546" y="16918"/>
                      <a:pt x="8912" y="16811"/>
                    </a:cubicBezTo>
                    <a:cubicBezTo>
                      <a:pt x="8847" y="16800"/>
                      <a:pt x="8781" y="16794"/>
                      <a:pt x="8716" y="16794"/>
                    </a:cubicBezTo>
                    <a:cubicBezTo>
                      <a:pt x="8315" y="16794"/>
                      <a:pt x="7931" y="16999"/>
                      <a:pt x="7673" y="17359"/>
                    </a:cubicBezTo>
                    <a:cubicBezTo>
                      <a:pt x="7384" y="17761"/>
                      <a:pt x="6563" y="18657"/>
                      <a:pt x="5591" y="19318"/>
                    </a:cubicBezTo>
                    <a:cubicBezTo>
                      <a:pt x="5854" y="18628"/>
                      <a:pt x="6060" y="17853"/>
                      <a:pt x="6074" y="17056"/>
                    </a:cubicBezTo>
                    <a:cubicBezTo>
                      <a:pt x="6078" y="17006"/>
                      <a:pt x="6080" y="16956"/>
                      <a:pt x="6080" y="16914"/>
                    </a:cubicBezTo>
                    <a:cubicBezTo>
                      <a:pt x="6080" y="16334"/>
                      <a:pt x="5796" y="15803"/>
                      <a:pt x="5344" y="15540"/>
                    </a:cubicBezTo>
                    <a:cubicBezTo>
                      <a:pt x="2843" y="14080"/>
                      <a:pt x="1349" y="11731"/>
                      <a:pt x="1349" y="9257"/>
                    </a:cubicBezTo>
                    <a:cubicBezTo>
                      <a:pt x="1349" y="5003"/>
                      <a:pt x="5588" y="1542"/>
                      <a:pt x="10800" y="1542"/>
                    </a:cubicBezTo>
                    <a:cubicBezTo>
                      <a:pt x="16011" y="1542"/>
                      <a:pt x="20249" y="5003"/>
                      <a:pt x="20249" y="9257"/>
                    </a:cubicBezTo>
                    <a:cubicBezTo>
                      <a:pt x="20249" y="13510"/>
                      <a:pt x="16011" y="16971"/>
                      <a:pt x="10800" y="16971"/>
                    </a:cubicBezTo>
                    <a:moveTo>
                      <a:pt x="10800" y="0"/>
                    </a:moveTo>
                    <a:cubicBezTo>
                      <a:pt x="4835" y="0"/>
                      <a:pt x="0" y="4144"/>
                      <a:pt x="0" y="9257"/>
                    </a:cubicBezTo>
                    <a:cubicBezTo>
                      <a:pt x="0" y="12440"/>
                      <a:pt x="1875" y="15248"/>
                      <a:pt x="4730" y="16914"/>
                    </a:cubicBezTo>
                    <a:cubicBezTo>
                      <a:pt x="4730" y="16935"/>
                      <a:pt x="4724" y="16949"/>
                      <a:pt x="4724" y="16971"/>
                    </a:cubicBezTo>
                    <a:cubicBezTo>
                      <a:pt x="4724" y="18354"/>
                      <a:pt x="3821" y="19843"/>
                      <a:pt x="3423" y="20625"/>
                    </a:cubicBezTo>
                    <a:lnTo>
                      <a:pt x="3425" y="20625"/>
                    </a:lnTo>
                    <a:cubicBezTo>
                      <a:pt x="3393" y="20709"/>
                      <a:pt x="3374" y="20802"/>
                      <a:pt x="3374" y="20900"/>
                    </a:cubicBezTo>
                    <a:cubicBezTo>
                      <a:pt x="3374" y="21287"/>
                      <a:pt x="3648" y="21600"/>
                      <a:pt x="3986" y="21600"/>
                    </a:cubicBezTo>
                    <a:cubicBezTo>
                      <a:pt x="4049" y="21600"/>
                      <a:pt x="4161" y="21580"/>
                      <a:pt x="4158" y="21590"/>
                    </a:cubicBezTo>
                    <a:cubicBezTo>
                      <a:pt x="6268" y="21195"/>
                      <a:pt x="8255" y="18979"/>
                      <a:pt x="8716" y="18338"/>
                    </a:cubicBezTo>
                    <a:cubicBezTo>
                      <a:pt x="9391" y="18451"/>
                      <a:pt x="10086" y="18514"/>
                      <a:pt x="10800" y="18514"/>
                    </a:cubicBezTo>
                    <a:cubicBezTo>
                      <a:pt x="16764" y="18514"/>
                      <a:pt x="21600" y="14369"/>
                      <a:pt x="21600" y="9257"/>
                    </a:cubicBezTo>
                    <a:cubicBezTo>
                      <a:pt x="21600" y="4144"/>
                      <a:pt x="16764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pPr defTabSz="609585"/>
                <a:endParaRPr lang="en-US" sz="4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37" name="组合 1"/>
          <p:cNvGrpSpPr>
            <a:grpSpLocks/>
          </p:cNvGrpSpPr>
          <p:nvPr/>
        </p:nvGrpSpPr>
        <p:grpSpPr bwMode="auto">
          <a:xfrm>
            <a:off x="280988" y="0"/>
            <a:ext cx="106362" cy="720725"/>
            <a:chOff x="0" y="0"/>
            <a:chExt cx="105725" cy="721610"/>
          </a:xfrm>
          <a:solidFill>
            <a:srgbClr val="FF8577"/>
          </a:solidFill>
        </p:grpSpPr>
        <p:sp>
          <p:nvSpPr>
            <p:cNvPr id="38" name="矩形 4"/>
            <p:cNvSpPr>
              <a:spLocks noChangeArrowheads="1"/>
            </p:cNvSpPr>
            <p:nvPr/>
          </p:nvSpPr>
          <p:spPr bwMode="auto">
            <a:xfrm>
              <a:off x="0" y="0"/>
              <a:ext cx="45719" cy="72161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9" name="矩形 5"/>
            <p:cNvSpPr>
              <a:spLocks noChangeArrowheads="1"/>
            </p:cNvSpPr>
            <p:nvPr/>
          </p:nvSpPr>
          <p:spPr bwMode="auto">
            <a:xfrm>
              <a:off x="60006" y="0"/>
              <a:ext cx="45719" cy="72161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40" name="TextBox 6"/>
          <p:cNvSpPr>
            <a:spLocks noChangeArrowheads="1"/>
          </p:cNvSpPr>
          <p:nvPr/>
        </p:nvSpPr>
        <p:spPr bwMode="auto">
          <a:xfrm>
            <a:off x="476250" y="147638"/>
            <a:ext cx="38703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2000" dirty="0">
                <a:solidFill>
                  <a:srgbClr val="262626"/>
                </a:solidFill>
                <a:latin typeface="Times New Roman" panose="02020603050405020304" pitchFamily="18" charset="0"/>
                <a:ea typeface="造字工房朗宋（非商用）常规体" pitchFamily="50" charset="-122"/>
                <a:cs typeface="Times New Roman" panose="02020603050405020304" pitchFamily="18" charset="0"/>
                <a:sym typeface="Impact" panose="020B0806030902050204" pitchFamily="34" charset="0"/>
              </a:rPr>
              <a:t>Dial Interface</a:t>
            </a:r>
          </a:p>
        </p:txBody>
      </p:sp>
      <p:sp>
        <p:nvSpPr>
          <p:cNvPr id="42" name="直接连接符 7"/>
          <p:cNvSpPr>
            <a:spLocks noChangeShapeType="1"/>
          </p:cNvSpPr>
          <p:nvPr/>
        </p:nvSpPr>
        <p:spPr bwMode="auto">
          <a:xfrm>
            <a:off x="520700" y="681038"/>
            <a:ext cx="3511550" cy="1587"/>
          </a:xfrm>
          <a:prstGeom prst="line">
            <a:avLst/>
          </a:prstGeom>
          <a:noFill/>
          <a:ln w="9525" cap="flat" cmpd="sng">
            <a:solidFill>
              <a:srgbClr val="D8D8D8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1DC396C2-47C3-4287-B4AD-36AF75D999DD}"/>
              </a:ext>
            </a:extLst>
          </p:cNvPr>
          <p:cNvGrpSpPr/>
          <p:nvPr/>
        </p:nvGrpSpPr>
        <p:grpSpPr>
          <a:xfrm>
            <a:off x="6190625" y="409383"/>
            <a:ext cx="4860000" cy="6760836"/>
            <a:chOff x="5677501" y="147638"/>
            <a:chExt cx="5591390" cy="7737834"/>
          </a:xfrm>
        </p:grpSpPr>
        <p:pic>
          <p:nvPicPr>
            <p:cNvPr id="31" name="图片 30" descr="图片包含 电子产品, 掌握, 人员, 手&#10;&#10;已生成极高可信度的说明">
              <a:extLst>
                <a:ext uri="{FF2B5EF4-FFF2-40B4-BE49-F238E27FC236}">
                  <a16:creationId xmlns:a16="http://schemas.microsoft.com/office/drawing/2014/main" id="{24BBE248-512A-4A7C-BA7B-8B76A79F35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16" t="37933" r="23019" b="-748"/>
            <a:stretch/>
          </p:blipFill>
          <p:spPr>
            <a:xfrm>
              <a:off x="5677501" y="2607740"/>
              <a:ext cx="5591390" cy="5277732"/>
            </a:xfrm>
            <a:prstGeom prst="rect">
              <a:avLst/>
            </a:prstGeom>
          </p:spPr>
        </p:pic>
        <p:pic>
          <p:nvPicPr>
            <p:cNvPr id="32" name="图片 31">
              <a:extLst>
                <a:ext uri="{FF2B5EF4-FFF2-40B4-BE49-F238E27FC236}">
                  <a16:creationId xmlns:a16="http://schemas.microsoft.com/office/drawing/2014/main" id="{0126AA00-AC2E-417F-9E5D-DBC467B5E6A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00765" y="147638"/>
              <a:ext cx="3302668" cy="6858000"/>
            </a:xfrm>
            <a:prstGeom prst="rect">
              <a:avLst/>
            </a:prstGeom>
          </p:spPr>
        </p:pic>
      </p:grpSp>
      <p:pic>
        <p:nvPicPr>
          <p:cNvPr id="33" name="Picture 2">
            <a:extLst>
              <a:ext uri="{FF2B5EF4-FFF2-40B4-BE49-F238E27FC236}">
                <a16:creationId xmlns:a16="http://schemas.microsoft.com/office/drawing/2014/main" id="{7CC6ABBA-3418-43EB-9AD3-BCDB0ACD59FC}"/>
              </a:ext>
            </a:extLst>
          </p:cNvPr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995600" y="730800"/>
            <a:ext cx="2368800" cy="5133600"/>
          </a:xfrm>
          <a:prstGeom prst="roundRect">
            <a:avLst>
              <a:gd name="adj" fmla="val 2429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2540000" dir="5400000" sx="1000" sy="1000" algn="ctr" rotWithShape="0">
              <a:srgbClr val="000000">
                <a:alpha val="0"/>
              </a:srgbClr>
            </a:outerShdw>
            <a:reflection blurRad="12700" stA="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2806965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2"/>
          <p:cNvSpPr/>
          <p:nvPr/>
        </p:nvSpPr>
        <p:spPr>
          <a:xfrm>
            <a:off x="0" y="2095491"/>
            <a:ext cx="12192000" cy="3048021"/>
          </a:xfrm>
          <a:prstGeom prst="rect">
            <a:avLst/>
          </a:prstGeom>
          <a:solidFill>
            <a:srgbClr val="34BA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7" name="Straight Connector 32"/>
          <p:cNvCxnSpPr/>
          <p:nvPr/>
        </p:nvCxnSpPr>
        <p:spPr>
          <a:xfrm rot="5400000">
            <a:off x="5523437" y="5715016"/>
            <a:ext cx="572563" cy="1059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4"/>
          <p:cNvSpPr/>
          <p:nvPr/>
        </p:nvSpPr>
        <p:spPr>
          <a:xfrm>
            <a:off x="2264342" y="2788337"/>
            <a:ext cx="3609444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ea typeface="造字工房朗宋（非商用）常规体" pitchFamily="50" charset="-122"/>
                <a:cs typeface="Times New Roman" panose="02020603050405020304" pitchFamily="18" charset="0"/>
              </a:rPr>
              <a:t>Long press a record and app will pop up a menu. </a:t>
            </a:r>
            <a:endParaRPr lang="en-US" altLang="zh-CN" sz="2000" dirty="0" smtClean="0">
              <a:solidFill>
                <a:schemeClr val="bg1"/>
              </a:solidFill>
              <a:latin typeface="Times New Roman" panose="02020603050405020304" pitchFamily="18" charset="0"/>
              <a:ea typeface="造字工房朗宋（非商用）常规体" pitchFamily="50" charset="-122"/>
              <a:cs typeface="Times New Roman" panose="02020603050405020304" pitchFamily="18" charset="0"/>
            </a:endParaRPr>
          </a:p>
          <a:p>
            <a:r>
              <a:rPr lang="en-US" altLang="zh-CN" sz="2000" dirty="0" smtClean="0">
                <a:solidFill>
                  <a:schemeClr val="bg1"/>
                </a:solidFill>
                <a:latin typeface="Times New Roman" panose="02020603050405020304" pitchFamily="18" charset="0"/>
                <a:ea typeface="造字工房朗宋（非商用）常规体" pitchFamily="50" charset="-122"/>
                <a:cs typeface="Times New Roman" panose="02020603050405020304" pitchFamily="18" charset="0"/>
              </a:rPr>
              <a:t>Click 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ea typeface="造字工房朗宋（非商用）常规体" pitchFamily="50" charset="-122"/>
                <a:cs typeface="Times New Roman" panose="02020603050405020304" pitchFamily="18" charset="0"/>
              </a:rPr>
              <a:t>the menu option and app will appear the corresponding </a:t>
            </a:r>
            <a:r>
              <a:rPr lang="en-US" altLang="zh-CN" sz="2000" dirty="0" smtClean="0">
                <a:solidFill>
                  <a:schemeClr val="bg1"/>
                </a:solidFill>
                <a:latin typeface="Times New Roman" panose="02020603050405020304" pitchFamily="18" charset="0"/>
                <a:ea typeface="造字工房朗宋（非商用）常规体" pitchFamily="50" charset="-122"/>
                <a:cs typeface="Times New Roman" panose="02020603050405020304" pitchFamily="18" charset="0"/>
              </a:rPr>
              <a:t>features.</a:t>
            </a:r>
            <a:endParaRPr lang="zh-CN" altLang="zh-CN" sz="2000" dirty="0">
              <a:solidFill>
                <a:schemeClr val="bg1"/>
              </a:solidFill>
              <a:latin typeface="Times New Roman" panose="02020603050405020304" pitchFamily="18" charset="0"/>
              <a:ea typeface="造字工房朗宋（非商用）常规体" pitchFamily="50" charset="-122"/>
              <a:cs typeface="Times New Roman" panose="02020603050405020304" pitchFamily="18" charset="0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465D0ACF-79C0-4B1A-B069-1C41BE0FD98A}"/>
              </a:ext>
            </a:extLst>
          </p:cNvPr>
          <p:cNvGrpSpPr/>
          <p:nvPr/>
        </p:nvGrpSpPr>
        <p:grpSpPr>
          <a:xfrm>
            <a:off x="811384" y="2955312"/>
            <a:ext cx="1319672" cy="1319672"/>
            <a:chOff x="811384" y="2955312"/>
            <a:chExt cx="1319672" cy="1319672"/>
          </a:xfrm>
        </p:grpSpPr>
        <p:sp>
          <p:nvSpPr>
            <p:cNvPr id="25" name="Oval 29"/>
            <p:cNvSpPr/>
            <p:nvPr/>
          </p:nvSpPr>
          <p:spPr>
            <a:xfrm>
              <a:off x="811384" y="2955312"/>
              <a:ext cx="1319672" cy="1319672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26" name="Group 37"/>
            <p:cNvGrpSpPr/>
            <p:nvPr/>
          </p:nvGrpSpPr>
          <p:grpSpPr>
            <a:xfrm>
              <a:off x="1192387" y="3336315"/>
              <a:ext cx="611579" cy="535261"/>
              <a:chOff x="1285852" y="4643452"/>
              <a:chExt cx="366051" cy="320373"/>
            </a:xfrm>
            <a:solidFill>
              <a:schemeClr val="bg1"/>
            </a:solidFill>
          </p:grpSpPr>
          <p:sp>
            <p:nvSpPr>
              <p:cNvPr id="27" name="AutoShape 103"/>
              <p:cNvSpPr>
                <a:spLocks/>
              </p:cNvSpPr>
              <p:nvPr/>
            </p:nvSpPr>
            <p:spPr bwMode="auto">
              <a:xfrm>
                <a:off x="1343419" y="4700393"/>
                <a:ext cx="131403" cy="86350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660" y="0"/>
                    </a:moveTo>
                    <a:cubicBezTo>
                      <a:pt x="9461" y="0"/>
                      <a:pt x="0" y="9233"/>
                      <a:pt x="0" y="20160"/>
                    </a:cubicBezTo>
                    <a:cubicBezTo>
                      <a:pt x="0" y="20954"/>
                      <a:pt x="420" y="21600"/>
                      <a:pt x="939" y="21600"/>
                    </a:cubicBezTo>
                    <a:cubicBezTo>
                      <a:pt x="1457" y="21600"/>
                      <a:pt x="1878" y="20954"/>
                      <a:pt x="1878" y="20160"/>
                    </a:cubicBezTo>
                    <a:cubicBezTo>
                      <a:pt x="1878" y="10956"/>
                      <a:pt x="10655" y="2880"/>
                      <a:pt x="20660" y="2880"/>
                    </a:cubicBezTo>
                    <a:cubicBezTo>
                      <a:pt x="21179" y="2880"/>
                      <a:pt x="21600" y="2234"/>
                      <a:pt x="21600" y="1440"/>
                    </a:cubicBezTo>
                    <a:cubicBezTo>
                      <a:pt x="21600" y="645"/>
                      <a:pt x="21179" y="0"/>
                      <a:pt x="2066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pPr defTabSz="609585"/>
                <a:endParaRPr lang="en-US" sz="4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" name="AutoShape 104"/>
              <p:cNvSpPr>
                <a:spLocks/>
              </p:cNvSpPr>
              <p:nvPr/>
            </p:nvSpPr>
            <p:spPr bwMode="auto">
              <a:xfrm>
                <a:off x="1285852" y="4643452"/>
                <a:ext cx="366051" cy="320373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16971"/>
                    </a:moveTo>
                    <a:cubicBezTo>
                      <a:pt x="10181" y="16971"/>
                      <a:pt x="9546" y="16918"/>
                      <a:pt x="8912" y="16811"/>
                    </a:cubicBezTo>
                    <a:cubicBezTo>
                      <a:pt x="8847" y="16800"/>
                      <a:pt x="8781" y="16794"/>
                      <a:pt x="8716" y="16794"/>
                    </a:cubicBezTo>
                    <a:cubicBezTo>
                      <a:pt x="8315" y="16794"/>
                      <a:pt x="7931" y="16999"/>
                      <a:pt x="7673" y="17359"/>
                    </a:cubicBezTo>
                    <a:cubicBezTo>
                      <a:pt x="7384" y="17761"/>
                      <a:pt x="6563" y="18657"/>
                      <a:pt x="5591" y="19318"/>
                    </a:cubicBezTo>
                    <a:cubicBezTo>
                      <a:pt x="5854" y="18628"/>
                      <a:pt x="6060" y="17853"/>
                      <a:pt x="6074" y="17056"/>
                    </a:cubicBezTo>
                    <a:cubicBezTo>
                      <a:pt x="6078" y="17006"/>
                      <a:pt x="6080" y="16956"/>
                      <a:pt x="6080" y="16914"/>
                    </a:cubicBezTo>
                    <a:cubicBezTo>
                      <a:pt x="6080" y="16334"/>
                      <a:pt x="5796" y="15803"/>
                      <a:pt x="5344" y="15540"/>
                    </a:cubicBezTo>
                    <a:cubicBezTo>
                      <a:pt x="2843" y="14080"/>
                      <a:pt x="1349" y="11731"/>
                      <a:pt x="1349" y="9257"/>
                    </a:cubicBezTo>
                    <a:cubicBezTo>
                      <a:pt x="1349" y="5003"/>
                      <a:pt x="5588" y="1542"/>
                      <a:pt x="10800" y="1542"/>
                    </a:cubicBezTo>
                    <a:cubicBezTo>
                      <a:pt x="16011" y="1542"/>
                      <a:pt x="20249" y="5003"/>
                      <a:pt x="20249" y="9257"/>
                    </a:cubicBezTo>
                    <a:cubicBezTo>
                      <a:pt x="20249" y="13510"/>
                      <a:pt x="16011" y="16971"/>
                      <a:pt x="10800" y="16971"/>
                    </a:cubicBezTo>
                    <a:moveTo>
                      <a:pt x="10800" y="0"/>
                    </a:moveTo>
                    <a:cubicBezTo>
                      <a:pt x="4835" y="0"/>
                      <a:pt x="0" y="4144"/>
                      <a:pt x="0" y="9257"/>
                    </a:cubicBezTo>
                    <a:cubicBezTo>
                      <a:pt x="0" y="12440"/>
                      <a:pt x="1875" y="15248"/>
                      <a:pt x="4730" y="16914"/>
                    </a:cubicBezTo>
                    <a:cubicBezTo>
                      <a:pt x="4730" y="16935"/>
                      <a:pt x="4724" y="16949"/>
                      <a:pt x="4724" y="16971"/>
                    </a:cubicBezTo>
                    <a:cubicBezTo>
                      <a:pt x="4724" y="18354"/>
                      <a:pt x="3821" y="19843"/>
                      <a:pt x="3423" y="20625"/>
                    </a:cubicBezTo>
                    <a:lnTo>
                      <a:pt x="3425" y="20625"/>
                    </a:lnTo>
                    <a:cubicBezTo>
                      <a:pt x="3393" y="20709"/>
                      <a:pt x="3374" y="20802"/>
                      <a:pt x="3374" y="20900"/>
                    </a:cubicBezTo>
                    <a:cubicBezTo>
                      <a:pt x="3374" y="21287"/>
                      <a:pt x="3648" y="21600"/>
                      <a:pt x="3986" y="21600"/>
                    </a:cubicBezTo>
                    <a:cubicBezTo>
                      <a:pt x="4049" y="21600"/>
                      <a:pt x="4161" y="21580"/>
                      <a:pt x="4158" y="21590"/>
                    </a:cubicBezTo>
                    <a:cubicBezTo>
                      <a:pt x="6268" y="21195"/>
                      <a:pt x="8255" y="18979"/>
                      <a:pt x="8716" y="18338"/>
                    </a:cubicBezTo>
                    <a:cubicBezTo>
                      <a:pt x="9391" y="18451"/>
                      <a:pt x="10086" y="18514"/>
                      <a:pt x="10800" y="18514"/>
                    </a:cubicBezTo>
                    <a:cubicBezTo>
                      <a:pt x="16764" y="18514"/>
                      <a:pt x="21600" y="14369"/>
                      <a:pt x="21600" y="9257"/>
                    </a:cubicBezTo>
                    <a:cubicBezTo>
                      <a:pt x="21600" y="4144"/>
                      <a:pt x="16764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pPr defTabSz="609585"/>
                <a:endParaRPr lang="en-US" sz="4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37" name="组合 1"/>
          <p:cNvGrpSpPr>
            <a:grpSpLocks/>
          </p:cNvGrpSpPr>
          <p:nvPr/>
        </p:nvGrpSpPr>
        <p:grpSpPr bwMode="auto">
          <a:xfrm>
            <a:off x="280988" y="0"/>
            <a:ext cx="106362" cy="720725"/>
            <a:chOff x="0" y="0"/>
            <a:chExt cx="105725" cy="721610"/>
          </a:xfrm>
          <a:solidFill>
            <a:srgbClr val="FF8577"/>
          </a:solidFill>
        </p:grpSpPr>
        <p:sp>
          <p:nvSpPr>
            <p:cNvPr id="38" name="矩形 4"/>
            <p:cNvSpPr>
              <a:spLocks noChangeArrowheads="1"/>
            </p:cNvSpPr>
            <p:nvPr/>
          </p:nvSpPr>
          <p:spPr bwMode="auto">
            <a:xfrm>
              <a:off x="0" y="0"/>
              <a:ext cx="45719" cy="72161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9" name="矩形 5"/>
            <p:cNvSpPr>
              <a:spLocks noChangeArrowheads="1"/>
            </p:cNvSpPr>
            <p:nvPr/>
          </p:nvSpPr>
          <p:spPr bwMode="auto">
            <a:xfrm>
              <a:off x="60006" y="0"/>
              <a:ext cx="45719" cy="72161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40" name="TextBox 6"/>
          <p:cNvSpPr>
            <a:spLocks noChangeArrowheads="1"/>
          </p:cNvSpPr>
          <p:nvPr/>
        </p:nvSpPr>
        <p:spPr bwMode="auto">
          <a:xfrm>
            <a:off x="476250" y="147638"/>
            <a:ext cx="38703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2000" dirty="0">
                <a:solidFill>
                  <a:srgbClr val="262626"/>
                </a:solidFill>
                <a:latin typeface="Times New Roman" panose="02020603050405020304" pitchFamily="18" charset="0"/>
                <a:ea typeface="造字工房朗宋（非商用）常规体" pitchFamily="50" charset="-122"/>
                <a:cs typeface="Times New Roman" panose="02020603050405020304" pitchFamily="18" charset="0"/>
                <a:sym typeface="Impact" panose="020B0806030902050204" pitchFamily="34" charset="0"/>
              </a:rPr>
              <a:t>Small Menu of Records</a:t>
            </a:r>
          </a:p>
        </p:txBody>
      </p:sp>
      <p:sp>
        <p:nvSpPr>
          <p:cNvPr id="42" name="直接连接符 7"/>
          <p:cNvSpPr>
            <a:spLocks noChangeShapeType="1"/>
          </p:cNvSpPr>
          <p:nvPr/>
        </p:nvSpPr>
        <p:spPr bwMode="auto">
          <a:xfrm>
            <a:off x="520700" y="681038"/>
            <a:ext cx="3511550" cy="1587"/>
          </a:xfrm>
          <a:prstGeom prst="line">
            <a:avLst/>
          </a:prstGeom>
          <a:noFill/>
          <a:ln w="9525" cap="flat" cmpd="sng">
            <a:solidFill>
              <a:srgbClr val="D8D8D8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1DC396C2-47C3-4287-B4AD-36AF75D999DD}"/>
              </a:ext>
            </a:extLst>
          </p:cNvPr>
          <p:cNvGrpSpPr/>
          <p:nvPr/>
        </p:nvGrpSpPr>
        <p:grpSpPr>
          <a:xfrm>
            <a:off x="6190625" y="409383"/>
            <a:ext cx="4860000" cy="6760836"/>
            <a:chOff x="5677501" y="147638"/>
            <a:chExt cx="5591390" cy="7737834"/>
          </a:xfrm>
        </p:grpSpPr>
        <p:pic>
          <p:nvPicPr>
            <p:cNvPr id="31" name="图片 30" descr="图片包含 电子产品, 掌握, 人员, 手&#10;&#10;已生成极高可信度的说明">
              <a:extLst>
                <a:ext uri="{FF2B5EF4-FFF2-40B4-BE49-F238E27FC236}">
                  <a16:creationId xmlns:a16="http://schemas.microsoft.com/office/drawing/2014/main" id="{24BBE248-512A-4A7C-BA7B-8B76A79F35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16" t="37933" r="23019" b="-748"/>
            <a:stretch/>
          </p:blipFill>
          <p:spPr>
            <a:xfrm>
              <a:off x="5677501" y="2607740"/>
              <a:ext cx="5591390" cy="5277732"/>
            </a:xfrm>
            <a:prstGeom prst="rect">
              <a:avLst/>
            </a:prstGeom>
          </p:spPr>
        </p:pic>
        <p:pic>
          <p:nvPicPr>
            <p:cNvPr id="32" name="图片 31">
              <a:extLst>
                <a:ext uri="{FF2B5EF4-FFF2-40B4-BE49-F238E27FC236}">
                  <a16:creationId xmlns:a16="http://schemas.microsoft.com/office/drawing/2014/main" id="{0126AA00-AC2E-417F-9E5D-DBC467B5E6A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00765" y="147638"/>
              <a:ext cx="3302668" cy="6858000"/>
            </a:xfrm>
            <a:prstGeom prst="rect">
              <a:avLst/>
            </a:prstGeom>
          </p:spPr>
        </p:pic>
      </p:grpSp>
      <p:pic>
        <p:nvPicPr>
          <p:cNvPr id="33" name="Picture 2">
            <a:extLst>
              <a:ext uri="{FF2B5EF4-FFF2-40B4-BE49-F238E27FC236}">
                <a16:creationId xmlns:a16="http://schemas.microsoft.com/office/drawing/2014/main" id="{7CC6ABBA-3418-43EB-9AD3-BCDB0ACD59FC}"/>
              </a:ext>
            </a:extLst>
          </p:cNvPr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995600" y="730800"/>
            <a:ext cx="2370058" cy="5133600"/>
          </a:xfrm>
          <a:prstGeom prst="roundRect">
            <a:avLst>
              <a:gd name="adj" fmla="val 2429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2540000" dir="5400000" sx="1000" sy="1000" algn="ctr" rotWithShape="0">
              <a:srgbClr val="000000">
                <a:alpha val="0"/>
              </a:srgbClr>
            </a:outerShdw>
            <a:reflection blurRad="12700" stA="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2757681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2"/>
          <p:cNvSpPr/>
          <p:nvPr/>
        </p:nvSpPr>
        <p:spPr>
          <a:xfrm>
            <a:off x="0" y="2095491"/>
            <a:ext cx="12192000" cy="3048021"/>
          </a:xfrm>
          <a:prstGeom prst="rect">
            <a:avLst/>
          </a:prstGeom>
          <a:solidFill>
            <a:srgbClr val="34BA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7" name="Straight Connector 32"/>
          <p:cNvCxnSpPr/>
          <p:nvPr/>
        </p:nvCxnSpPr>
        <p:spPr>
          <a:xfrm rot="5400000">
            <a:off x="5523437" y="5715016"/>
            <a:ext cx="572563" cy="1059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4"/>
          <p:cNvSpPr/>
          <p:nvPr/>
        </p:nvSpPr>
        <p:spPr>
          <a:xfrm>
            <a:off x="2320110" y="2337875"/>
            <a:ext cx="3609444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  <a:latin typeface="Times New Roman" panose="02020603050405020304" pitchFamily="18" charset="0"/>
                <a:ea typeface="造字工房朗宋（非商用）常规体" pitchFamily="50" charset="-122"/>
                <a:cs typeface="Times New Roman" panose="02020603050405020304" pitchFamily="18" charset="0"/>
              </a:rPr>
              <a:t>Click the "Contacts" navigation bar at the bottom of the image to display the saved </a:t>
            </a:r>
            <a:r>
              <a:rPr lang="en-US" altLang="zh-CN" sz="1600" dirty="0" smtClean="0">
                <a:solidFill>
                  <a:schemeClr val="bg1"/>
                </a:solidFill>
                <a:latin typeface="Times New Roman" panose="02020603050405020304" pitchFamily="18" charset="0"/>
                <a:ea typeface="造字工房朗宋（非商用）常规体" pitchFamily="50" charset="-122"/>
                <a:cs typeface="Times New Roman" panose="02020603050405020304" pitchFamily="18" charset="0"/>
              </a:rPr>
              <a:t>contacts.</a:t>
            </a:r>
          </a:p>
          <a:p>
            <a:r>
              <a:rPr lang="en-US" altLang="zh-CN" sz="1600" dirty="0">
                <a:solidFill>
                  <a:schemeClr val="bg1"/>
                </a:solidFill>
                <a:latin typeface="Times New Roman" panose="02020603050405020304" pitchFamily="18" charset="0"/>
                <a:ea typeface="造字工房朗宋（非商用）常规体" pitchFamily="50" charset="-122"/>
                <a:cs typeface="Times New Roman" panose="02020603050405020304" pitchFamily="18" charset="0"/>
              </a:rPr>
              <a:t>C</a:t>
            </a:r>
            <a:r>
              <a:rPr lang="en-US" altLang="zh-CN" sz="1600" dirty="0" smtClean="0">
                <a:solidFill>
                  <a:schemeClr val="bg1"/>
                </a:solidFill>
                <a:latin typeface="Times New Roman" panose="02020603050405020304" pitchFamily="18" charset="0"/>
                <a:ea typeface="造字工房朗宋（非商用）常规体" pitchFamily="50" charset="-122"/>
                <a:cs typeface="Times New Roman" panose="02020603050405020304" pitchFamily="18" charset="0"/>
              </a:rPr>
              <a:t>lick </a:t>
            </a:r>
            <a:r>
              <a:rPr lang="en-US" altLang="zh-CN" sz="1600" dirty="0">
                <a:solidFill>
                  <a:schemeClr val="bg1"/>
                </a:solidFill>
                <a:latin typeface="Times New Roman" panose="02020603050405020304" pitchFamily="18" charset="0"/>
                <a:ea typeface="造字工房朗宋（非商用）常规体" pitchFamily="50" charset="-122"/>
                <a:cs typeface="Times New Roman" panose="02020603050405020304" pitchFamily="18" charset="0"/>
              </a:rPr>
              <a:t>the "Contacts" to enter the contact detail interface. </a:t>
            </a:r>
            <a:endParaRPr lang="en-US" altLang="zh-CN" sz="1600" dirty="0" smtClean="0">
              <a:solidFill>
                <a:schemeClr val="bg1"/>
              </a:solidFill>
              <a:latin typeface="Times New Roman" panose="02020603050405020304" pitchFamily="18" charset="0"/>
              <a:ea typeface="造字工房朗宋（非商用）常规体" pitchFamily="50" charset="-122"/>
              <a:cs typeface="Times New Roman" panose="02020603050405020304" pitchFamily="18" charset="0"/>
            </a:endParaRPr>
          </a:p>
          <a:p>
            <a:r>
              <a:rPr lang="en-US" altLang="zh-CN" sz="1600" dirty="0" smtClean="0">
                <a:solidFill>
                  <a:schemeClr val="bg1"/>
                </a:solidFill>
                <a:latin typeface="Times New Roman" panose="02020603050405020304" pitchFamily="18" charset="0"/>
                <a:ea typeface="造字工房朗宋（非商用）常规体" pitchFamily="50" charset="-122"/>
                <a:cs typeface="Times New Roman" panose="02020603050405020304" pitchFamily="18" charset="0"/>
              </a:rPr>
              <a:t>Click </a:t>
            </a:r>
            <a:r>
              <a:rPr lang="en-US" altLang="zh-CN" sz="1600" dirty="0">
                <a:solidFill>
                  <a:schemeClr val="bg1"/>
                </a:solidFill>
                <a:latin typeface="Times New Roman" panose="02020603050405020304" pitchFamily="18" charset="0"/>
                <a:ea typeface="造字工房朗宋（非商用）常规体" pitchFamily="50" charset="-122"/>
                <a:cs typeface="Times New Roman" panose="02020603050405020304" pitchFamily="18" charset="0"/>
              </a:rPr>
              <a:t>the scan button in the upper right corner of the toolbar and the scan interface will appear. </a:t>
            </a:r>
            <a:endParaRPr lang="en-US" altLang="zh-CN" sz="1600" dirty="0" smtClean="0">
              <a:solidFill>
                <a:schemeClr val="bg1"/>
              </a:solidFill>
              <a:latin typeface="Times New Roman" panose="02020603050405020304" pitchFamily="18" charset="0"/>
              <a:ea typeface="造字工房朗宋（非商用）常规体" pitchFamily="50" charset="-122"/>
              <a:cs typeface="Times New Roman" panose="02020603050405020304" pitchFamily="18" charset="0"/>
            </a:endParaRPr>
          </a:p>
          <a:p>
            <a:r>
              <a:rPr lang="en-US" altLang="zh-CN" sz="1600" dirty="0" smtClean="0">
                <a:solidFill>
                  <a:schemeClr val="bg1"/>
                </a:solidFill>
                <a:latin typeface="Times New Roman" panose="02020603050405020304" pitchFamily="18" charset="0"/>
                <a:ea typeface="造字工房朗宋（非商用）常规体" pitchFamily="50" charset="-122"/>
                <a:cs typeface="Times New Roman" panose="02020603050405020304" pitchFamily="18" charset="0"/>
              </a:rPr>
              <a:t>Click </a:t>
            </a:r>
            <a:r>
              <a:rPr lang="en-US" altLang="zh-CN" sz="1600" dirty="0">
                <a:solidFill>
                  <a:schemeClr val="bg1"/>
                </a:solidFill>
                <a:latin typeface="Times New Roman" panose="02020603050405020304" pitchFamily="18" charset="0"/>
                <a:ea typeface="造字工房朗宋（非商用）常规体" pitchFamily="50" charset="-122"/>
                <a:cs typeface="Times New Roman" panose="02020603050405020304" pitchFamily="18" charset="0"/>
              </a:rPr>
              <a:t>the search button and the search interface will appear.</a:t>
            </a:r>
            <a:endParaRPr lang="zh-CN" altLang="zh-CN" sz="1600" dirty="0">
              <a:solidFill>
                <a:schemeClr val="bg1"/>
              </a:solidFill>
              <a:latin typeface="Times New Roman" panose="02020603050405020304" pitchFamily="18" charset="0"/>
              <a:ea typeface="造字工房朗宋（非商用）常规体" pitchFamily="50" charset="-122"/>
              <a:cs typeface="Times New Roman" panose="02020603050405020304" pitchFamily="18" charset="0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D73C5416-9009-4D3A-91B6-D4D5503FDC7E}"/>
              </a:ext>
            </a:extLst>
          </p:cNvPr>
          <p:cNvGrpSpPr/>
          <p:nvPr/>
        </p:nvGrpSpPr>
        <p:grpSpPr>
          <a:xfrm>
            <a:off x="811384" y="2955312"/>
            <a:ext cx="1319672" cy="1319672"/>
            <a:chOff x="811384" y="2955312"/>
            <a:chExt cx="1319672" cy="1319672"/>
          </a:xfrm>
        </p:grpSpPr>
        <p:sp>
          <p:nvSpPr>
            <p:cNvPr id="25" name="Oval 29"/>
            <p:cNvSpPr/>
            <p:nvPr/>
          </p:nvSpPr>
          <p:spPr>
            <a:xfrm>
              <a:off x="811384" y="2955312"/>
              <a:ext cx="1319672" cy="1319672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26" name="Group 37"/>
            <p:cNvGrpSpPr/>
            <p:nvPr/>
          </p:nvGrpSpPr>
          <p:grpSpPr>
            <a:xfrm>
              <a:off x="1192387" y="3336315"/>
              <a:ext cx="611579" cy="535261"/>
              <a:chOff x="1285852" y="4643452"/>
              <a:chExt cx="366051" cy="320373"/>
            </a:xfrm>
            <a:solidFill>
              <a:schemeClr val="bg1"/>
            </a:solidFill>
          </p:grpSpPr>
          <p:sp>
            <p:nvSpPr>
              <p:cNvPr id="27" name="AutoShape 103"/>
              <p:cNvSpPr>
                <a:spLocks/>
              </p:cNvSpPr>
              <p:nvPr/>
            </p:nvSpPr>
            <p:spPr bwMode="auto">
              <a:xfrm>
                <a:off x="1343419" y="4700393"/>
                <a:ext cx="131403" cy="86350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660" y="0"/>
                    </a:moveTo>
                    <a:cubicBezTo>
                      <a:pt x="9461" y="0"/>
                      <a:pt x="0" y="9233"/>
                      <a:pt x="0" y="20160"/>
                    </a:cubicBezTo>
                    <a:cubicBezTo>
                      <a:pt x="0" y="20954"/>
                      <a:pt x="420" y="21600"/>
                      <a:pt x="939" y="21600"/>
                    </a:cubicBezTo>
                    <a:cubicBezTo>
                      <a:pt x="1457" y="21600"/>
                      <a:pt x="1878" y="20954"/>
                      <a:pt x="1878" y="20160"/>
                    </a:cubicBezTo>
                    <a:cubicBezTo>
                      <a:pt x="1878" y="10956"/>
                      <a:pt x="10655" y="2880"/>
                      <a:pt x="20660" y="2880"/>
                    </a:cubicBezTo>
                    <a:cubicBezTo>
                      <a:pt x="21179" y="2880"/>
                      <a:pt x="21600" y="2234"/>
                      <a:pt x="21600" y="1440"/>
                    </a:cubicBezTo>
                    <a:cubicBezTo>
                      <a:pt x="21600" y="645"/>
                      <a:pt x="21179" y="0"/>
                      <a:pt x="2066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pPr defTabSz="609585"/>
                <a:endParaRPr lang="en-US" sz="4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" name="AutoShape 104"/>
              <p:cNvSpPr>
                <a:spLocks/>
              </p:cNvSpPr>
              <p:nvPr/>
            </p:nvSpPr>
            <p:spPr bwMode="auto">
              <a:xfrm>
                <a:off x="1285852" y="4643452"/>
                <a:ext cx="366051" cy="320373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16971"/>
                    </a:moveTo>
                    <a:cubicBezTo>
                      <a:pt x="10181" y="16971"/>
                      <a:pt x="9546" y="16918"/>
                      <a:pt x="8912" y="16811"/>
                    </a:cubicBezTo>
                    <a:cubicBezTo>
                      <a:pt x="8847" y="16800"/>
                      <a:pt x="8781" y="16794"/>
                      <a:pt x="8716" y="16794"/>
                    </a:cubicBezTo>
                    <a:cubicBezTo>
                      <a:pt x="8315" y="16794"/>
                      <a:pt x="7931" y="16999"/>
                      <a:pt x="7673" y="17359"/>
                    </a:cubicBezTo>
                    <a:cubicBezTo>
                      <a:pt x="7384" y="17761"/>
                      <a:pt x="6563" y="18657"/>
                      <a:pt x="5591" y="19318"/>
                    </a:cubicBezTo>
                    <a:cubicBezTo>
                      <a:pt x="5854" y="18628"/>
                      <a:pt x="6060" y="17853"/>
                      <a:pt x="6074" y="17056"/>
                    </a:cubicBezTo>
                    <a:cubicBezTo>
                      <a:pt x="6078" y="17006"/>
                      <a:pt x="6080" y="16956"/>
                      <a:pt x="6080" y="16914"/>
                    </a:cubicBezTo>
                    <a:cubicBezTo>
                      <a:pt x="6080" y="16334"/>
                      <a:pt x="5796" y="15803"/>
                      <a:pt x="5344" y="15540"/>
                    </a:cubicBezTo>
                    <a:cubicBezTo>
                      <a:pt x="2843" y="14080"/>
                      <a:pt x="1349" y="11731"/>
                      <a:pt x="1349" y="9257"/>
                    </a:cubicBezTo>
                    <a:cubicBezTo>
                      <a:pt x="1349" y="5003"/>
                      <a:pt x="5588" y="1542"/>
                      <a:pt x="10800" y="1542"/>
                    </a:cubicBezTo>
                    <a:cubicBezTo>
                      <a:pt x="16011" y="1542"/>
                      <a:pt x="20249" y="5003"/>
                      <a:pt x="20249" y="9257"/>
                    </a:cubicBezTo>
                    <a:cubicBezTo>
                      <a:pt x="20249" y="13510"/>
                      <a:pt x="16011" y="16971"/>
                      <a:pt x="10800" y="16971"/>
                    </a:cubicBezTo>
                    <a:moveTo>
                      <a:pt x="10800" y="0"/>
                    </a:moveTo>
                    <a:cubicBezTo>
                      <a:pt x="4835" y="0"/>
                      <a:pt x="0" y="4144"/>
                      <a:pt x="0" y="9257"/>
                    </a:cubicBezTo>
                    <a:cubicBezTo>
                      <a:pt x="0" y="12440"/>
                      <a:pt x="1875" y="15248"/>
                      <a:pt x="4730" y="16914"/>
                    </a:cubicBezTo>
                    <a:cubicBezTo>
                      <a:pt x="4730" y="16935"/>
                      <a:pt x="4724" y="16949"/>
                      <a:pt x="4724" y="16971"/>
                    </a:cubicBezTo>
                    <a:cubicBezTo>
                      <a:pt x="4724" y="18354"/>
                      <a:pt x="3821" y="19843"/>
                      <a:pt x="3423" y="20625"/>
                    </a:cubicBezTo>
                    <a:lnTo>
                      <a:pt x="3425" y="20625"/>
                    </a:lnTo>
                    <a:cubicBezTo>
                      <a:pt x="3393" y="20709"/>
                      <a:pt x="3374" y="20802"/>
                      <a:pt x="3374" y="20900"/>
                    </a:cubicBezTo>
                    <a:cubicBezTo>
                      <a:pt x="3374" y="21287"/>
                      <a:pt x="3648" y="21600"/>
                      <a:pt x="3986" y="21600"/>
                    </a:cubicBezTo>
                    <a:cubicBezTo>
                      <a:pt x="4049" y="21600"/>
                      <a:pt x="4161" y="21580"/>
                      <a:pt x="4158" y="21590"/>
                    </a:cubicBezTo>
                    <a:cubicBezTo>
                      <a:pt x="6268" y="21195"/>
                      <a:pt x="8255" y="18979"/>
                      <a:pt x="8716" y="18338"/>
                    </a:cubicBezTo>
                    <a:cubicBezTo>
                      <a:pt x="9391" y="18451"/>
                      <a:pt x="10086" y="18514"/>
                      <a:pt x="10800" y="18514"/>
                    </a:cubicBezTo>
                    <a:cubicBezTo>
                      <a:pt x="16764" y="18514"/>
                      <a:pt x="21600" y="14369"/>
                      <a:pt x="21600" y="9257"/>
                    </a:cubicBezTo>
                    <a:cubicBezTo>
                      <a:pt x="21600" y="4144"/>
                      <a:pt x="16764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pPr defTabSz="609585"/>
                <a:endParaRPr lang="en-US" sz="4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37" name="组合 1"/>
          <p:cNvGrpSpPr>
            <a:grpSpLocks/>
          </p:cNvGrpSpPr>
          <p:nvPr/>
        </p:nvGrpSpPr>
        <p:grpSpPr bwMode="auto">
          <a:xfrm>
            <a:off x="280988" y="0"/>
            <a:ext cx="106362" cy="720725"/>
            <a:chOff x="0" y="0"/>
            <a:chExt cx="105725" cy="721610"/>
          </a:xfrm>
          <a:solidFill>
            <a:srgbClr val="FF8577"/>
          </a:solidFill>
        </p:grpSpPr>
        <p:sp>
          <p:nvSpPr>
            <p:cNvPr id="38" name="矩形 4"/>
            <p:cNvSpPr>
              <a:spLocks noChangeArrowheads="1"/>
            </p:cNvSpPr>
            <p:nvPr/>
          </p:nvSpPr>
          <p:spPr bwMode="auto">
            <a:xfrm>
              <a:off x="0" y="0"/>
              <a:ext cx="45719" cy="72161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9" name="矩形 5"/>
            <p:cNvSpPr>
              <a:spLocks noChangeArrowheads="1"/>
            </p:cNvSpPr>
            <p:nvPr/>
          </p:nvSpPr>
          <p:spPr bwMode="auto">
            <a:xfrm>
              <a:off x="60006" y="0"/>
              <a:ext cx="45719" cy="72161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40" name="TextBox 6"/>
          <p:cNvSpPr>
            <a:spLocks noChangeArrowheads="1"/>
          </p:cNvSpPr>
          <p:nvPr/>
        </p:nvSpPr>
        <p:spPr bwMode="auto">
          <a:xfrm>
            <a:off x="476250" y="147638"/>
            <a:ext cx="38703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2000" dirty="0">
                <a:solidFill>
                  <a:srgbClr val="262626"/>
                </a:solidFill>
                <a:latin typeface="Times New Roman" panose="02020603050405020304" pitchFamily="18" charset="0"/>
                <a:ea typeface="造字工房朗宋（非商用）常规体" pitchFamily="50" charset="-122"/>
                <a:cs typeface="Times New Roman" panose="02020603050405020304" pitchFamily="18" charset="0"/>
                <a:sym typeface="Impact" panose="020B0806030902050204" pitchFamily="34" charset="0"/>
              </a:rPr>
              <a:t>Contact Interface</a:t>
            </a:r>
          </a:p>
        </p:txBody>
      </p:sp>
      <p:sp>
        <p:nvSpPr>
          <p:cNvPr id="42" name="直接连接符 7"/>
          <p:cNvSpPr>
            <a:spLocks noChangeShapeType="1"/>
          </p:cNvSpPr>
          <p:nvPr/>
        </p:nvSpPr>
        <p:spPr bwMode="auto">
          <a:xfrm>
            <a:off x="520700" y="681038"/>
            <a:ext cx="3511550" cy="1587"/>
          </a:xfrm>
          <a:prstGeom prst="line">
            <a:avLst/>
          </a:prstGeom>
          <a:noFill/>
          <a:ln w="9525" cap="flat" cmpd="sng">
            <a:solidFill>
              <a:srgbClr val="D8D8D8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B4011362-5A55-40B7-8E58-567D871C8D68}"/>
              </a:ext>
            </a:extLst>
          </p:cNvPr>
          <p:cNvGrpSpPr/>
          <p:nvPr/>
        </p:nvGrpSpPr>
        <p:grpSpPr>
          <a:xfrm>
            <a:off x="6190625" y="409383"/>
            <a:ext cx="4860000" cy="6760836"/>
            <a:chOff x="5677501" y="147638"/>
            <a:chExt cx="5591390" cy="7737834"/>
          </a:xfrm>
        </p:grpSpPr>
        <p:pic>
          <p:nvPicPr>
            <p:cNvPr id="71" name="图片 70" descr="图片包含 电子产品, 掌握, 人员, 手&#10;&#10;已生成极高可信度的说明">
              <a:extLst>
                <a:ext uri="{FF2B5EF4-FFF2-40B4-BE49-F238E27FC236}">
                  <a16:creationId xmlns:a16="http://schemas.microsoft.com/office/drawing/2014/main" id="{CA17358E-A1FD-4ECE-AA2C-B6687598EB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16" t="37933" r="23019" b="-748"/>
            <a:stretch/>
          </p:blipFill>
          <p:spPr>
            <a:xfrm>
              <a:off x="5677501" y="2607740"/>
              <a:ext cx="5591390" cy="5277732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8BC14777-A1C7-47F2-98E9-C46FE4AF8E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00765" y="147638"/>
              <a:ext cx="3302668" cy="6858000"/>
            </a:xfrm>
            <a:prstGeom prst="rect">
              <a:avLst/>
            </a:prstGeom>
          </p:spPr>
        </p:pic>
      </p:grpSp>
      <p:pic>
        <p:nvPicPr>
          <p:cNvPr id="73" name="Picture 2">
            <a:extLst>
              <a:ext uri="{FF2B5EF4-FFF2-40B4-BE49-F238E27FC236}">
                <a16:creationId xmlns:a16="http://schemas.microsoft.com/office/drawing/2014/main" id="{FF3CEE2E-6528-4602-BC49-80C3B61DDD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4590" y="731371"/>
            <a:ext cx="2368800" cy="5132400"/>
          </a:xfrm>
          <a:prstGeom prst="roundRect">
            <a:avLst>
              <a:gd name="adj" fmla="val 2429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2540000" dir="5400000" sx="1000" sy="1000" algn="ctr" rotWithShape="0">
              <a:srgbClr val="000000">
                <a:alpha val="0"/>
              </a:srgbClr>
            </a:outerShdw>
            <a:reflection blurRad="12700" stA="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4497592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4" grpId="0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510</TotalTime>
  <Words>605</Words>
  <Application>Microsoft Office PowerPoint</Application>
  <PresentationFormat>宽屏</PresentationFormat>
  <Paragraphs>82</Paragraphs>
  <Slides>24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35" baseType="lpstr">
      <vt:lpstr>造字工房朗宋（非商用）常规体</vt:lpstr>
      <vt:lpstr>微软雅黑</vt:lpstr>
      <vt:lpstr>等线</vt:lpstr>
      <vt:lpstr>Impact</vt:lpstr>
      <vt:lpstr>Times New Roman</vt:lpstr>
      <vt:lpstr>Arial</vt:lpstr>
      <vt:lpstr>宋体</vt:lpstr>
      <vt:lpstr>Open Sans Light</vt:lpstr>
      <vt:lpstr>Calibri</vt:lpstr>
      <vt:lpstr>等线 Light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cp:lastModifiedBy>JairZhu</cp:lastModifiedBy>
  <cp:revision>60</cp:revision>
  <dcterms:created xsi:type="dcterms:W3CDTF">2016-07-01T11:15:40Z</dcterms:created>
  <dcterms:modified xsi:type="dcterms:W3CDTF">2021-05-20T09:41:05Z</dcterms:modified>
</cp:coreProperties>
</file>